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341" r:id="rId44"/>
    <p:sldId id="299" r:id="rId45"/>
    <p:sldId id="303" r:id="rId46"/>
    <p:sldId id="300" r:id="rId47"/>
    <p:sldId id="304" r:id="rId48"/>
    <p:sldId id="301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9" r:id="rId70"/>
    <p:sldId id="330" r:id="rId71"/>
    <p:sldId id="334" r:id="rId72"/>
    <p:sldId id="335" r:id="rId73"/>
    <p:sldId id="336" r:id="rId74"/>
    <p:sldId id="337" r:id="rId75"/>
    <p:sldId id="325" r:id="rId76"/>
    <p:sldId id="326" r:id="rId77"/>
    <p:sldId id="327" r:id="rId78"/>
    <p:sldId id="328" r:id="rId79"/>
    <p:sldId id="338" r:id="rId80"/>
    <p:sldId id="339" r:id="rId81"/>
    <p:sldId id="331" r:id="rId82"/>
    <p:sldId id="332" r:id="rId83"/>
    <p:sldId id="333" r:id="rId84"/>
    <p:sldId id="340" r:id="rId8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BFD6-99D1-4120-ACFB-D51FE0558729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DCD1-87EE-4DA1-A13C-B2ECED9BF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BFD6-99D1-4120-ACFB-D51FE0558729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DCD1-87EE-4DA1-A13C-B2ECED9BF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BFD6-99D1-4120-ACFB-D51FE0558729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DCD1-87EE-4DA1-A13C-B2ECED9BF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BFD6-99D1-4120-ACFB-D51FE0558729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DCD1-87EE-4DA1-A13C-B2ECED9BF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BFD6-99D1-4120-ACFB-D51FE0558729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DCD1-87EE-4DA1-A13C-B2ECED9BF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BFD6-99D1-4120-ACFB-D51FE0558729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DCD1-87EE-4DA1-A13C-B2ECED9BF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BFD6-99D1-4120-ACFB-D51FE0558729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DCD1-87EE-4DA1-A13C-B2ECED9BF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BFD6-99D1-4120-ACFB-D51FE0558729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DCD1-87EE-4DA1-A13C-B2ECED9BF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BFD6-99D1-4120-ACFB-D51FE0558729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DCD1-87EE-4DA1-A13C-B2ECED9BF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BFD6-99D1-4120-ACFB-D51FE0558729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DCD1-87EE-4DA1-A13C-B2ECED9BF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BFD6-99D1-4120-ACFB-D51FE0558729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106DCD1-87EE-4DA1-A13C-B2ECED9BF1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E8BFD6-99D1-4120-ACFB-D51FE0558729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06DCD1-87EE-4DA1-A13C-B2ECED9BF1B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76;&#1110;&#1084;&#1072;\&#1079;&#1072;&#1082;&#1072;&#1095;&#1082;&#1080;\How%20the%20frozen%20water%20crystals%20are%20photographed.avi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76;&#1110;&#1084;&#1072;\&#1079;&#1072;&#1082;&#1072;&#1095;&#1082;&#1080;\&#1050;&#1088;&#1080;&#1089;&#1090;&#1072;&#1083;&#1083;&#1099;%20&#1074;&#1086;&#1076;&#1099;.%20&#1042;&#1083;&#1080;&#1103;&#1085;&#1080;&#1077;%20&#1089;&#1083;&#1086;&#1074;%20&#1085;&#1072;%20&#1082;&#1088;&#1080;&#1089;&#1090;&#1072;&#1083;&#1083;&#1099;%20&#1074;&#1086;&#1076;&#1099;.avi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149" y="2707981"/>
            <a:ext cx="8209702" cy="14420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>
                <a:gd name="adj" fmla="val 39605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29210" h="16510" prst="angle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50" endPos="85000" dist="60007" dir="5400000" sy="-100000" algn="bl" rotWithShape="0"/>
                </a:effectLst>
              </a:rPr>
              <a:t>Кристали</a:t>
            </a:r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50" endPos="85000" dist="60007" dir="5400000" sy="-100000" algn="bl" rotWithShape="0"/>
                </a:effectLst>
              </a:rPr>
              <a:t> води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Air on a G String</a:t>
            </a:r>
            <a:r>
              <a:rPr lang="uk-UA" b="1" dirty="0" smtClean="0"/>
              <a:t> (Й. Бах)</a:t>
            </a:r>
            <a:endParaRPr lang="ru-RU" dirty="0"/>
          </a:p>
        </p:txBody>
      </p:sp>
      <p:pic>
        <p:nvPicPr>
          <p:cNvPr id="5" name="Picture 2" descr="http://www.masaru-emoto.net/english/thumbs/i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21447"/>
            <a:ext cx="5857916" cy="441687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Susan Boyle</a:t>
            </a:r>
            <a:r>
              <a:rPr lang="uk-UA" b="1" dirty="0" smtClean="0"/>
              <a:t>: </a:t>
            </a:r>
            <a:r>
              <a:rPr lang="en-US" b="1" dirty="0" smtClean="0"/>
              <a:t>Amazing Grace</a:t>
            </a:r>
            <a:r>
              <a:rPr lang="uk-UA" b="1" dirty="0" smtClean="0"/>
              <a:t> (Божа Благодать)</a:t>
            </a:r>
            <a:endParaRPr lang="ru-RU" dirty="0"/>
          </a:p>
        </p:txBody>
      </p:sp>
      <p:pic>
        <p:nvPicPr>
          <p:cNvPr id="5" name="Picture 2" descr="4.2 J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0067" y="2044680"/>
            <a:ext cx="5923866" cy="417040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Edelwise</a:t>
            </a:r>
            <a:r>
              <a:rPr lang="uk-UA" b="1" dirty="0" smtClean="0"/>
              <a:t> (Едельвейс)</a:t>
            </a:r>
            <a:endParaRPr lang="ru-RU" dirty="0"/>
          </a:p>
        </p:txBody>
      </p:sp>
      <p:pic>
        <p:nvPicPr>
          <p:cNvPr id="5" name="Picture 2" descr="File written by Adobe Photoshop¨ 5.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7" y="1926804"/>
            <a:ext cx="4857786" cy="440615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Прощальна</a:t>
            </a:r>
            <a:r>
              <a:rPr lang="ru-RU" b="1" dirty="0" smtClean="0"/>
              <a:t> </a:t>
            </a:r>
            <a:r>
              <a:rPr lang="ru-RU" b="1" dirty="0" err="1" smtClean="0"/>
              <a:t>Пісня</a:t>
            </a:r>
            <a:r>
              <a:rPr lang="ru-RU" b="1" dirty="0" smtClean="0"/>
              <a:t>, Шопен</a:t>
            </a:r>
            <a:endParaRPr lang="ru-RU" dirty="0"/>
          </a:p>
        </p:txBody>
      </p:sp>
      <p:pic>
        <p:nvPicPr>
          <p:cNvPr id="5" name="Picture 2" descr="File written by Adobe Photoshop¨ 5.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00" t="4686" r="2000" b="3901"/>
          <a:stretch>
            <a:fillRect/>
          </a:stretch>
        </p:blipFill>
        <p:spPr bwMode="auto">
          <a:xfrm>
            <a:off x="1357290" y="1873239"/>
            <a:ext cx="6500858" cy="454028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Heartbreak Hotel, </a:t>
            </a:r>
            <a:r>
              <a:rPr lang="ru-RU" b="1" dirty="0" err="1" smtClean="0"/>
              <a:t>Елвіс</a:t>
            </a:r>
            <a:r>
              <a:rPr lang="ru-RU" b="1" dirty="0" smtClean="0"/>
              <a:t> </a:t>
            </a:r>
            <a:r>
              <a:rPr lang="ru-RU" b="1" dirty="0" err="1" smtClean="0"/>
              <a:t>Преслі</a:t>
            </a:r>
            <a:endParaRPr lang="ru-RU" dirty="0"/>
          </a:p>
        </p:txBody>
      </p:sp>
      <p:pic>
        <p:nvPicPr>
          <p:cNvPr id="5" name="Picture 2" descr="File written by Adobe Photoshop¨ 5.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000" t="6401" r="5000" b="7704"/>
          <a:stretch>
            <a:fillRect/>
          </a:stretch>
        </p:blipFill>
        <p:spPr bwMode="auto">
          <a:xfrm>
            <a:off x="1428728" y="1959758"/>
            <a:ext cx="6286544" cy="429580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Imagine</a:t>
            </a:r>
            <a:r>
              <a:rPr lang="ru-RU" b="1" dirty="0" smtClean="0"/>
              <a:t> (</a:t>
            </a:r>
            <a:r>
              <a:rPr lang="ru-RU" b="1" dirty="0" err="1" smtClean="0"/>
              <a:t>Уявіть</a:t>
            </a:r>
            <a:r>
              <a:rPr lang="ru-RU" b="1" dirty="0" smtClean="0"/>
              <a:t> </a:t>
            </a:r>
            <a:r>
              <a:rPr lang="ru-RU" b="1" dirty="0" err="1" smtClean="0"/>
              <a:t>собі</a:t>
            </a:r>
            <a:r>
              <a:rPr lang="ru-RU" b="1" dirty="0" smtClean="0"/>
              <a:t>), </a:t>
            </a:r>
            <a:br>
              <a:rPr lang="ru-RU" b="1" dirty="0" smtClean="0"/>
            </a:br>
            <a:r>
              <a:rPr lang="ru-RU" b="1" dirty="0" smtClean="0"/>
              <a:t>Джон Леннон</a:t>
            </a:r>
            <a:endParaRPr lang="ru-RU" dirty="0"/>
          </a:p>
        </p:txBody>
      </p:sp>
      <p:pic>
        <p:nvPicPr>
          <p:cNvPr id="5" name="Picture 2" descr="4.2 J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90" t="2702" r="2381" b="3760"/>
          <a:stretch>
            <a:fillRect/>
          </a:stretch>
        </p:blipFill>
        <p:spPr bwMode="auto">
          <a:xfrm>
            <a:off x="1643042" y="2143116"/>
            <a:ext cx="5786478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Moldau</a:t>
            </a:r>
            <a:r>
              <a:rPr lang="en-US" b="1" dirty="0" smtClean="0"/>
              <a:t>, </a:t>
            </a:r>
            <a:r>
              <a:rPr lang="en-US" b="1" dirty="0" err="1" smtClean="0"/>
              <a:t>Bedřich</a:t>
            </a:r>
            <a:r>
              <a:rPr lang="uk-UA" b="1" dirty="0" smtClean="0"/>
              <a:t> </a:t>
            </a:r>
            <a:r>
              <a:rPr lang="en-US" b="1" dirty="0" smtClean="0"/>
              <a:t>Smetana</a:t>
            </a:r>
            <a:endParaRPr lang="ru-RU" dirty="0"/>
          </a:p>
        </p:txBody>
      </p:sp>
      <p:pic>
        <p:nvPicPr>
          <p:cNvPr id="5" name="Picture 2" descr="File written by Adobe Photoshop¨ 5.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479" b="4645"/>
          <a:stretch>
            <a:fillRect/>
          </a:stretch>
        </p:blipFill>
        <p:spPr bwMode="auto">
          <a:xfrm>
            <a:off x="1714479" y="1933445"/>
            <a:ext cx="5715042" cy="434843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Симфонія</a:t>
            </a:r>
            <a:r>
              <a:rPr lang="ru-RU" b="1" dirty="0" smtClean="0"/>
              <a:t> №6, Бетховен</a:t>
            </a:r>
            <a:endParaRPr lang="ru-RU" dirty="0"/>
          </a:p>
        </p:txBody>
      </p:sp>
      <p:pic>
        <p:nvPicPr>
          <p:cNvPr id="5" name="Picture 2" descr="File written by Adobe Photoshop¨ 5.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00" t="4178" r="3500" b="3384"/>
          <a:stretch>
            <a:fillRect/>
          </a:stretch>
        </p:blipFill>
        <p:spPr bwMode="auto">
          <a:xfrm>
            <a:off x="1428728" y="1912671"/>
            <a:ext cx="6286544" cy="446141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Симфонія</a:t>
            </a:r>
            <a:r>
              <a:rPr lang="ru-RU" b="1" dirty="0" smtClean="0"/>
              <a:t> № 40, Моцарт</a:t>
            </a:r>
            <a:endParaRPr lang="ru-RU" dirty="0"/>
          </a:p>
        </p:txBody>
      </p:sp>
      <p:pic>
        <p:nvPicPr>
          <p:cNvPr id="5" name="Picture 2" descr="File written by Adobe Photoshop¨ 5.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354" b="4645"/>
          <a:stretch>
            <a:fillRect/>
          </a:stretch>
        </p:blipFill>
        <p:spPr bwMode="auto">
          <a:xfrm>
            <a:off x="1857355" y="1907044"/>
            <a:ext cx="5429290" cy="447267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Тибетська</a:t>
            </a:r>
            <a:r>
              <a:rPr lang="ru-RU" b="1" dirty="0" smtClean="0"/>
              <a:t> Сутра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" name="Picture 2" descr="File written by Adobe Photoshop¨ 5.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354" b="4645"/>
          <a:stretch>
            <a:fillRect/>
          </a:stretch>
        </p:blipFill>
        <p:spPr bwMode="auto">
          <a:xfrm>
            <a:off x="1714479" y="1882469"/>
            <a:ext cx="5715042" cy="452182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Емото</a:t>
            </a:r>
            <a:r>
              <a:rPr lang="ru-RU" dirty="0" smtClean="0"/>
              <a:t> </a:t>
            </a:r>
            <a:r>
              <a:rPr lang="ru-RU" dirty="0" err="1" smtClean="0"/>
              <a:t>Масару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Масару</a:t>
            </a:r>
            <a:r>
              <a:rPr lang="ru-RU" dirty="0" smtClean="0"/>
              <a:t> </a:t>
            </a:r>
            <a:r>
              <a:rPr lang="ru-RU" dirty="0" err="1" smtClean="0"/>
              <a:t>Емото</a:t>
            </a:r>
            <a:r>
              <a:rPr lang="ru-RU" dirty="0" smtClean="0"/>
              <a:t> </a:t>
            </a:r>
            <a:r>
              <a:rPr lang="ru-RU" dirty="0" err="1" smtClean="0"/>
              <a:t>народився</a:t>
            </a:r>
            <a:r>
              <a:rPr lang="ru-RU" dirty="0" smtClean="0"/>
              <a:t> в </a:t>
            </a:r>
            <a:r>
              <a:rPr lang="ru-RU" dirty="0" err="1" smtClean="0"/>
              <a:t>Йокогамі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липні</a:t>
            </a:r>
            <a:r>
              <a:rPr lang="ru-RU" dirty="0" smtClean="0"/>
              <a:t> 1943 року.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закінчив</a:t>
            </a:r>
            <a:r>
              <a:rPr lang="ru-RU" dirty="0" smtClean="0"/>
              <a:t> факультет </a:t>
            </a:r>
            <a:r>
              <a:rPr lang="ru-RU" dirty="0" err="1" smtClean="0"/>
              <a:t>гуманітарних</a:t>
            </a:r>
            <a:r>
              <a:rPr lang="ru-RU" dirty="0" smtClean="0"/>
              <a:t> наук </a:t>
            </a:r>
            <a:r>
              <a:rPr lang="ru-RU" dirty="0" err="1" smtClean="0"/>
              <a:t>Йокогамського</a:t>
            </a:r>
            <a:r>
              <a:rPr lang="ru-RU" dirty="0" smtClean="0"/>
              <a:t> </a:t>
            </a:r>
            <a:r>
              <a:rPr lang="ru-RU" dirty="0" err="1" smtClean="0"/>
              <a:t>міського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спеціалізувався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9" name="Picture 2" descr="http://young.rzd.ru/dbmm/images/41/4080/653069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9125" y="1942306"/>
            <a:ext cx="3714750" cy="43910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Yesterday, The Beatles</a:t>
            </a:r>
            <a:endParaRPr lang="ru-RU" dirty="0"/>
          </a:p>
        </p:txBody>
      </p:sp>
      <p:pic>
        <p:nvPicPr>
          <p:cNvPr id="6" name="Picture 2" descr="File written by Adobe Photoshop¨ 5.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479" b="2770"/>
          <a:stretch>
            <a:fillRect/>
          </a:stretch>
        </p:blipFill>
        <p:spPr bwMode="auto">
          <a:xfrm>
            <a:off x="1785917" y="1896524"/>
            <a:ext cx="5572166" cy="449371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2421" y="1857364"/>
            <a:ext cx="8439158" cy="314327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4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8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Природна </a:t>
            </a:r>
            <a:br>
              <a:rPr lang="uk-UA" sz="8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uk-UA" sz="8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вода</a:t>
            </a:r>
            <a:endParaRPr lang="ru-RU" sz="8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Антарктичний лід</a:t>
            </a:r>
            <a:endParaRPr lang="ru-RU" dirty="0"/>
          </a:p>
        </p:txBody>
      </p:sp>
      <p:pic>
        <p:nvPicPr>
          <p:cNvPr id="7" name="Picture 2" descr="File written by Adobe Photoshop¨ 5.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00" t="2187" r="2000" b="3185"/>
          <a:stretch>
            <a:fillRect/>
          </a:stretch>
        </p:blipFill>
        <p:spPr bwMode="auto">
          <a:xfrm>
            <a:off x="1291906" y="1857364"/>
            <a:ext cx="6560188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Deininger</a:t>
            </a:r>
            <a:r>
              <a:rPr lang="en-US" dirty="0" smtClean="0"/>
              <a:t> </a:t>
            </a:r>
            <a:r>
              <a:rPr lang="en-US" dirty="0" err="1" smtClean="0"/>
              <a:t>Weiher</a:t>
            </a:r>
            <a:r>
              <a:rPr lang="uk-UA" dirty="0" smtClean="0"/>
              <a:t> (Німеччина)</a:t>
            </a:r>
            <a:endParaRPr lang="ru-RU" dirty="0"/>
          </a:p>
        </p:txBody>
      </p:sp>
      <p:pic>
        <p:nvPicPr>
          <p:cNvPr id="5" name="Picture 2" descr="4.2 J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00" t="1671" r="2000" b="2989"/>
          <a:stretch>
            <a:fillRect/>
          </a:stretch>
        </p:blipFill>
        <p:spPr bwMode="auto">
          <a:xfrm>
            <a:off x="1500166" y="1947778"/>
            <a:ext cx="6143668" cy="431976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Озеро</a:t>
            </a:r>
            <a:r>
              <a:rPr lang="en-US" b="1" dirty="0" err="1" smtClean="0"/>
              <a:t>Dianshan</a:t>
            </a:r>
            <a:r>
              <a:rPr lang="ru-RU" b="1" dirty="0" smtClean="0"/>
              <a:t>, Китай</a:t>
            </a:r>
            <a:endParaRPr lang="ru-RU" dirty="0"/>
          </a:p>
        </p:txBody>
      </p:sp>
      <p:pic>
        <p:nvPicPr>
          <p:cNvPr id="5" name="Picture 2" descr="http://www.masaru-emoto.net/english/thumbs/i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1250" y="1928802"/>
            <a:ext cx="6361500" cy="440215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Фонтан </a:t>
            </a:r>
            <a:r>
              <a:rPr lang="ru-RU" b="1" dirty="0" err="1" smtClean="0"/>
              <a:t>Лурдес</a:t>
            </a:r>
            <a:r>
              <a:rPr lang="ru-RU" b="1" dirty="0" smtClean="0"/>
              <a:t>, </a:t>
            </a:r>
            <a:r>
              <a:rPr lang="ru-RU" b="1" dirty="0" err="1" smtClean="0"/>
              <a:t>Франція</a:t>
            </a:r>
            <a:endParaRPr lang="ru-RU" dirty="0"/>
          </a:p>
        </p:txBody>
      </p:sp>
      <p:pic>
        <p:nvPicPr>
          <p:cNvPr id="6" name="Picture 2" descr="File written by Adobe Photoshop¨ 5.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479" b="2770"/>
          <a:stretch>
            <a:fillRect/>
          </a:stretch>
        </p:blipFill>
        <p:spPr bwMode="auto">
          <a:xfrm>
            <a:off x="1714479" y="1868268"/>
            <a:ext cx="5715042" cy="455022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Річка </a:t>
            </a:r>
            <a:r>
              <a:rPr lang="en-US" b="1" dirty="0" smtClean="0"/>
              <a:t>Fuji</a:t>
            </a:r>
            <a:r>
              <a:rPr lang="ru-RU" b="1" dirty="0" smtClean="0"/>
              <a:t>, Япония</a:t>
            </a:r>
            <a:endParaRPr lang="ru-RU" dirty="0"/>
          </a:p>
        </p:txBody>
      </p:sp>
      <p:pic>
        <p:nvPicPr>
          <p:cNvPr id="6" name="Picture 2" descr="File written by Adobe Photoshop¨ 5.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479" r="3287" b="2770"/>
          <a:stretch>
            <a:fillRect/>
          </a:stretch>
        </p:blipFill>
        <p:spPr bwMode="auto">
          <a:xfrm>
            <a:off x="2767009" y="1782346"/>
            <a:ext cx="3519504" cy="472206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Хан-Ганг, </a:t>
            </a:r>
            <a:r>
              <a:rPr lang="ru-RU" b="1" dirty="0" err="1" smtClean="0"/>
              <a:t>Північна</a:t>
            </a:r>
            <a:r>
              <a:rPr lang="ru-RU" b="1" dirty="0" smtClean="0"/>
              <a:t> Корея</a:t>
            </a:r>
            <a:endParaRPr lang="ru-RU" dirty="0"/>
          </a:p>
        </p:txBody>
      </p:sp>
      <p:pic>
        <p:nvPicPr>
          <p:cNvPr id="5" name="Picture 2" descr="http://www.masaru-emoto.net/english/thumbs/i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08445"/>
            <a:ext cx="6572296" cy="444287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Льодовик</a:t>
            </a:r>
            <a:r>
              <a:rPr lang="ru-RU" b="1" dirty="0" smtClean="0"/>
              <a:t> </a:t>
            </a:r>
            <a:r>
              <a:rPr lang="ru-RU" b="1" dirty="0" err="1" smtClean="0"/>
              <a:t>Маунт-Кук</a:t>
            </a:r>
            <a:r>
              <a:rPr lang="ru-RU" b="1" dirty="0" smtClean="0"/>
              <a:t>, </a:t>
            </a:r>
            <a:br>
              <a:rPr lang="ru-RU" b="1" dirty="0" smtClean="0"/>
            </a:br>
            <a:r>
              <a:rPr lang="ru-RU" b="1" dirty="0" smtClean="0"/>
              <a:t>Нова </a:t>
            </a:r>
            <a:r>
              <a:rPr lang="ru-RU" b="1" dirty="0" err="1" smtClean="0"/>
              <a:t>Зеландія</a:t>
            </a:r>
            <a:endParaRPr lang="ru-RU" dirty="0"/>
          </a:p>
        </p:txBody>
      </p:sp>
      <p:pic>
        <p:nvPicPr>
          <p:cNvPr id="5" name="Picture 2" descr="File written by Adobe Photoshop¨ 5.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770"/>
          <a:stretch>
            <a:fillRect/>
          </a:stretch>
        </p:blipFill>
        <p:spPr bwMode="auto">
          <a:xfrm>
            <a:off x="2055353" y="1867691"/>
            <a:ext cx="5033294" cy="441883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Природна</a:t>
            </a:r>
            <a:r>
              <a:rPr lang="ru-RU" b="1" dirty="0" smtClean="0"/>
              <a:t> вода </a:t>
            </a:r>
            <a:r>
              <a:rPr lang="ru-RU" b="1" dirty="0" err="1" smtClean="0"/>
              <a:t>з</a:t>
            </a:r>
            <a:r>
              <a:rPr lang="ru-RU" b="1" dirty="0" smtClean="0"/>
              <a:t> </a:t>
            </a:r>
            <a:r>
              <a:rPr lang="ru-RU" b="1" dirty="0" err="1" smtClean="0"/>
              <a:t>Реджіни</a:t>
            </a:r>
            <a:r>
              <a:rPr lang="ru-RU" b="1" dirty="0" smtClean="0"/>
              <a:t>, </a:t>
            </a:r>
            <a:r>
              <a:rPr lang="ru-RU" b="1" dirty="0" err="1" smtClean="0"/>
              <a:t>Італія</a:t>
            </a:r>
            <a:endParaRPr lang="ru-RU" dirty="0"/>
          </a:p>
        </p:txBody>
      </p:sp>
      <p:pic>
        <p:nvPicPr>
          <p:cNvPr id="5" name="Picture 2" descr="http://www.masaru-emoto.net/english/thumbs/i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79883"/>
            <a:ext cx="6286544" cy="429999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«У 1994 </a:t>
            </a:r>
            <a:r>
              <a:rPr lang="ru-RU" sz="3200" dirty="0" err="1" smtClean="0"/>
              <a:t>роц</a:t>
            </a:r>
            <a:r>
              <a:rPr lang="uk-UA" sz="3200" dirty="0" smtClean="0"/>
              <a:t>і мені прийшла </a:t>
            </a:r>
            <a:r>
              <a:rPr lang="ru-RU" sz="3200" dirty="0" err="1" smtClean="0"/>
              <a:t>ідея</a:t>
            </a:r>
            <a:r>
              <a:rPr lang="ru-RU" sz="3200" dirty="0" smtClean="0"/>
              <a:t> </a:t>
            </a:r>
            <a:r>
              <a:rPr lang="ru-RU" sz="3200" dirty="0" err="1" smtClean="0"/>
              <a:t>заморозити</a:t>
            </a:r>
            <a:r>
              <a:rPr lang="ru-RU" sz="3200" dirty="0" smtClean="0"/>
              <a:t> воду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спостерігати</a:t>
            </a:r>
            <a:r>
              <a:rPr lang="ru-RU" sz="3200" dirty="0" smtClean="0"/>
              <a:t> за нею </a:t>
            </a:r>
            <a:r>
              <a:rPr lang="ru-RU" sz="3200" dirty="0" err="1" smtClean="0"/>
              <a:t>мікроскопом</a:t>
            </a:r>
            <a:r>
              <a:rPr lang="ru-RU" sz="3200" dirty="0" smtClean="0"/>
              <a:t>. Я </a:t>
            </a:r>
            <a:r>
              <a:rPr lang="ru-RU" sz="3200" dirty="0" err="1" smtClean="0"/>
              <a:t>був</a:t>
            </a:r>
            <a:r>
              <a:rPr lang="ru-RU" sz="3200" dirty="0" smtClean="0"/>
              <a:t> </a:t>
            </a:r>
            <a:r>
              <a:rPr lang="ru-RU" sz="3200" dirty="0" err="1" smtClean="0"/>
              <a:t>переконаний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за </a:t>
            </a:r>
            <a:r>
              <a:rPr lang="ru-RU" sz="3200" dirty="0" err="1" smtClean="0"/>
              <a:t>допомогою</a:t>
            </a:r>
            <a:r>
              <a:rPr lang="ru-RU" sz="3200" dirty="0" smtClean="0"/>
              <a:t> </a:t>
            </a:r>
            <a:r>
              <a:rPr lang="ru-RU" sz="3200" dirty="0" err="1" smtClean="0"/>
              <a:t>цього</a:t>
            </a:r>
            <a:r>
              <a:rPr lang="ru-RU" sz="3200" dirty="0" smtClean="0"/>
              <a:t> методу я буду в </a:t>
            </a:r>
            <a:r>
              <a:rPr lang="ru-RU" sz="3200" dirty="0" err="1" smtClean="0"/>
              <a:t>змозі</a:t>
            </a:r>
            <a:r>
              <a:rPr lang="ru-RU" sz="3200" dirty="0" smtClean="0"/>
              <a:t> </a:t>
            </a:r>
            <a:r>
              <a:rPr lang="ru-RU" sz="3200" dirty="0" err="1" smtClean="0"/>
              <a:t>побачити</a:t>
            </a:r>
            <a:r>
              <a:rPr lang="ru-RU" sz="3200" dirty="0" smtClean="0"/>
              <a:t> </a:t>
            </a:r>
            <a:r>
              <a:rPr lang="ru-RU" sz="3200" dirty="0" err="1" smtClean="0"/>
              <a:t>щось</a:t>
            </a:r>
            <a:r>
              <a:rPr lang="ru-RU" sz="3200" dirty="0" smtClean="0"/>
              <a:t> </a:t>
            </a:r>
            <a:r>
              <a:rPr lang="ru-RU" sz="3200" dirty="0" err="1" smtClean="0"/>
              <a:t>подібне</a:t>
            </a:r>
            <a:r>
              <a:rPr lang="ru-RU" sz="3200" dirty="0" smtClean="0"/>
              <a:t> до </a:t>
            </a:r>
            <a:r>
              <a:rPr lang="ru-RU" sz="3200" dirty="0" err="1" smtClean="0"/>
              <a:t>снігових</a:t>
            </a:r>
            <a:r>
              <a:rPr lang="ru-RU" sz="3200" dirty="0" smtClean="0"/>
              <a:t> </a:t>
            </a:r>
            <a:r>
              <a:rPr lang="ru-RU" sz="3200" dirty="0" err="1" smtClean="0"/>
              <a:t>кристалів</a:t>
            </a:r>
            <a:r>
              <a:rPr lang="ru-RU" sz="3200" dirty="0" smtClean="0"/>
              <a:t>. </a:t>
            </a:r>
            <a:r>
              <a:rPr lang="ru-RU" sz="3200" dirty="0" err="1" smtClean="0"/>
              <a:t>Після</a:t>
            </a:r>
            <a:r>
              <a:rPr lang="ru-RU" sz="3200" dirty="0" smtClean="0"/>
              <a:t> </a:t>
            </a:r>
            <a:r>
              <a:rPr lang="ru-RU" sz="3200" dirty="0" err="1" smtClean="0"/>
              <a:t>двох</a:t>
            </a:r>
            <a:r>
              <a:rPr lang="ru-RU" sz="3200" dirty="0" smtClean="0"/>
              <a:t> </a:t>
            </a:r>
            <a:r>
              <a:rPr lang="ru-RU" sz="3200" dirty="0" err="1" smtClean="0"/>
              <a:t>місяців</a:t>
            </a:r>
            <a:r>
              <a:rPr lang="ru-RU" sz="3200" dirty="0" smtClean="0"/>
              <a:t> проб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помилок</a:t>
            </a:r>
            <a:r>
              <a:rPr lang="ru-RU" sz="3200" dirty="0" smtClean="0"/>
              <a:t> </a:t>
            </a:r>
            <a:r>
              <a:rPr lang="ru-RU" sz="3200" dirty="0" err="1" smtClean="0"/>
              <a:t>ця</a:t>
            </a:r>
            <a:r>
              <a:rPr lang="ru-RU" sz="3200" dirty="0" smtClean="0"/>
              <a:t> </a:t>
            </a:r>
            <a:r>
              <a:rPr lang="ru-RU" sz="3200" dirty="0" err="1" smtClean="0"/>
              <a:t>ідея</a:t>
            </a:r>
            <a:r>
              <a:rPr lang="ru-RU" sz="3200" dirty="0" smtClean="0"/>
              <a:t> принесла </a:t>
            </a:r>
            <a:r>
              <a:rPr lang="ru-RU" sz="3200" dirty="0" err="1" smtClean="0"/>
              <a:t>свої</a:t>
            </a:r>
            <a:r>
              <a:rPr lang="ru-RU" sz="3200" dirty="0" smtClean="0"/>
              <a:t> плоди. </a:t>
            </a:r>
            <a:r>
              <a:rPr lang="ru-RU" sz="3200" dirty="0" err="1" smtClean="0"/>
              <a:t>Красиві</a:t>
            </a:r>
            <a:r>
              <a:rPr lang="ru-RU" sz="3200" dirty="0" smtClean="0"/>
              <a:t> </a:t>
            </a:r>
            <a:r>
              <a:rPr lang="ru-RU" sz="3200" dirty="0" err="1" smtClean="0"/>
              <a:t>блискучі</a:t>
            </a:r>
            <a:r>
              <a:rPr lang="ru-RU" sz="3200" dirty="0" smtClean="0"/>
              <a:t> </a:t>
            </a:r>
            <a:r>
              <a:rPr lang="ru-RU" sz="3200" dirty="0" err="1" smtClean="0"/>
              <a:t>шестикутні</a:t>
            </a:r>
            <a:r>
              <a:rPr lang="ru-RU" sz="3200" dirty="0" smtClean="0"/>
              <a:t> </a:t>
            </a:r>
            <a:r>
              <a:rPr lang="ru-RU" sz="3200" dirty="0" err="1" smtClean="0"/>
              <a:t>кристали</a:t>
            </a:r>
            <a:r>
              <a:rPr lang="ru-RU" sz="3200" dirty="0" smtClean="0"/>
              <a:t> </a:t>
            </a:r>
            <a:r>
              <a:rPr lang="ru-RU" sz="3200" dirty="0" err="1" smtClean="0"/>
              <a:t>були</a:t>
            </a:r>
            <a:r>
              <a:rPr lang="ru-RU" sz="3200" dirty="0" smtClean="0"/>
              <a:t> </a:t>
            </a:r>
            <a:r>
              <a:rPr lang="ru-RU" sz="3200" dirty="0" err="1" smtClean="0"/>
              <a:t>створені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невидимого </a:t>
            </a:r>
            <a:r>
              <a:rPr lang="ru-RU" sz="3200" dirty="0" err="1" smtClean="0"/>
              <a:t>світу</a:t>
            </a:r>
            <a:r>
              <a:rPr lang="ru-RU" sz="3200" dirty="0" smtClean="0"/>
              <a:t>.»</a:t>
            </a:r>
          </a:p>
          <a:p>
            <a:pPr algn="r">
              <a:buNone/>
            </a:pPr>
            <a:r>
              <a:rPr lang="uk-UA" altLang="ja-JP" sz="3200" dirty="0" smtClean="0"/>
              <a:t>                                                         </a:t>
            </a:r>
            <a:r>
              <a:rPr lang="ja-JP" altLang="en-US" sz="3200" dirty="0" smtClean="0"/>
              <a:t>江本 勝</a:t>
            </a:r>
            <a:r>
              <a:rPr lang="uk-UA" altLang="ja-JP" sz="3200" dirty="0" smtClean="0"/>
              <a:t>   </a:t>
            </a:r>
            <a:r>
              <a:rPr lang="ja-JP" altLang="en-US" sz="3200" dirty="0" smtClean="0"/>
              <a:t> 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(</a:t>
            </a:r>
            <a:r>
              <a:rPr lang="uk-UA" sz="3200" dirty="0" err="1" smtClean="0"/>
              <a:t>Емото</a:t>
            </a:r>
            <a:r>
              <a:rPr lang="uk-UA" sz="3200" dirty="0" smtClean="0"/>
              <a:t> </a:t>
            </a:r>
            <a:r>
              <a:rPr lang="uk-UA" sz="3200" dirty="0" err="1" smtClean="0"/>
              <a:t>Масару</a:t>
            </a:r>
            <a:r>
              <a:rPr lang="uk-UA" sz="3200" dirty="0" smtClean="0"/>
              <a:t>)</a:t>
            </a:r>
            <a:endParaRPr lang="ru-RU" sz="32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Річка Ганг, Індія</a:t>
            </a:r>
            <a:endParaRPr lang="ru-RU" dirty="0"/>
          </a:p>
        </p:txBody>
      </p:sp>
      <p:pic>
        <p:nvPicPr>
          <p:cNvPr id="5" name="Picture 2" descr="http://www.masaru-emoto.net/english/thumbs/i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49295"/>
            <a:ext cx="6572296" cy="456117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Гірське озеро,</a:t>
            </a:r>
            <a:r>
              <a:rPr lang="ru-RU" dirty="0" smtClean="0"/>
              <a:t> Байрон-Бей, </a:t>
            </a:r>
            <a:r>
              <a:rPr lang="ru-RU" dirty="0" err="1" smtClean="0"/>
              <a:t>Австралія</a:t>
            </a:r>
            <a:endParaRPr lang="ru-RU" dirty="0"/>
          </a:p>
        </p:txBody>
      </p:sp>
      <p:pic>
        <p:nvPicPr>
          <p:cNvPr id="5" name="Picture 2" descr="http://www.masaru-emoto.net/english/thumbs/i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79883"/>
            <a:ext cx="6286544" cy="429999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Річка </a:t>
            </a:r>
            <a:r>
              <a:rPr lang="en-US" dirty="0" err="1" smtClean="0"/>
              <a:t>Shimanto</a:t>
            </a:r>
            <a:r>
              <a:rPr lang="uk-UA" dirty="0" smtClean="0"/>
              <a:t>,</a:t>
            </a:r>
            <a:r>
              <a:rPr lang="en-US" dirty="0" smtClean="0"/>
              <a:t> </a:t>
            </a:r>
            <a:r>
              <a:rPr lang="uk-UA" dirty="0" smtClean="0"/>
              <a:t>Японія</a:t>
            </a:r>
            <a:endParaRPr lang="ru-RU" dirty="0"/>
          </a:p>
        </p:txBody>
      </p:sp>
      <p:pic>
        <p:nvPicPr>
          <p:cNvPr id="5" name="Picture 2" descr="http://www.masaru-emoto.net/english/thumbs/i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42735"/>
            <a:ext cx="6143668" cy="437429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Мінеральні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Стюарт, США</a:t>
            </a:r>
            <a:endParaRPr lang="ru-RU" dirty="0"/>
          </a:p>
        </p:txBody>
      </p:sp>
      <p:pic>
        <p:nvPicPr>
          <p:cNvPr id="8" name="Picture 2" descr="http://www.masaru-emoto.net/english/thumbs/i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98030"/>
            <a:ext cx="6143668" cy="426370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Вода Зам </a:t>
            </a:r>
            <a:r>
              <a:rPr lang="uk-UA" dirty="0" err="1" smtClean="0"/>
              <a:t>Зам</a:t>
            </a:r>
            <a:r>
              <a:rPr lang="uk-UA" dirty="0" smtClean="0"/>
              <a:t>, Саудівська Аравія</a:t>
            </a:r>
            <a:endParaRPr lang="ru-RU" dirty="0"/>
          </a:p>
        </p:txBody>
      </p:sp>
      <p:pic>
        <p:nvPicPr>
          <p:cNvPr id="5" name="Picture 2" descr="4.2 J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00" t="1671" r="1081" b="2151"/>
          <a:stretch>
            <a:fillRect/>
          </a:stretch>
        </p:blipFill>
        <p:spPr bwMode="auto">
          <a:xfrm>
            <a:off x="1381086" y="1857491"/>
            <a:ext cx="6405624" cy="4500467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1392" y="2741718"/>
            <a:ext cx="7439698" cy="17588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>
                <a:gd name="adj1" fmla="val 12500"/>
                <a:gd name="adj2" fmla="val 0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Вода </a:t>
            </a:r>
            <a:r>
              <a:rPr lang="ru-RU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і</a:t>
            </a:r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фото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Фото кіл на полях</a:t>
            </a:r>
            <a:endParaRPr lang="ru-RU" dirty="0"/>
          </a:p>
        </p:txBody>
      </p:sp>
      <p:pic>
        <p:nvPicPr>
          <p:cNvPr id="9" name="Picture 2" descr="File written by Adobe Photoshop¨ 5.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000" t="3958" r="3500" b="909"/>
          <a:stretch>
            <a:fillRect/>
          </a:stretch>
        </p:blipFill>
        <p:spPr bwMode="auto">
          <a:xfrm>
            <a:off x="1357290" y="1887813"/>
            <a:ext cx="6500858" cy="458257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64"/>
            <a:ext cx="8229600" cy="1143000"/>
          </a:xfrm>
        </p:spPr>
        <p:txBody>
          <a:bodyPr/>
          <a:lstStyle/>
          <a:p>
            <a:r>
              <a:rPr lang="uk-UA" dirty="0" smtClean="0"/>
              <a:t>Фото дельфіна</a:t>
            </a:r>
            <a:endParaRPr lang="ru-RU" dirty="0"/>
          </a:p>
        </p:txBody>
      </p:sp>
      <p:pic>
        <p:nvPicPr>
          <p:cNvPr id="5" name="Picture 2" descr="File written by Adobe Photoshop¨ 5.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479" b="4645"/>
          <a:stretch>
            <a:fillRect/>
          </a:stretch>
        </p:blipFill>
        <p:spPr bwMode="auto">
          <a:xfrm>
            <a:off x="1500166" y="1803769"/>
            <a:ext cx="6143668" cy="460778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Фото слона </a:t>
            </a:r>
            <a:endParaRPr lang="ru-RU" dirty="0"/>
          </a:p>
        </p:txBody>
      </p:sp>
      <p:pic>
        <p:nvPicPr>
          <p:cNvPr id="5" name="Picture 2" descr="4.2 J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527" r="2000" b="2722"/>
          <a:stretch>
            <a:fillRect/>
          </a:stretch>
        </p:blipFill>
        <p:spPr bwMode="auto">
          <a:xfrm>
            <a:off x="1262056" y="1946295"/>
            <a:ext cx="6524654" cy="439417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Фото квітки</a:t>
            </a:r>
            <a:r>
              <a:rPr lang="uk-UA" baseline="0" dirty="0" smtClean="0"/>
              <a:t> лотоса</a:t>
            </a:r>
            <a:endParaRPr lang="ru-RU" dirty="0"/>
          </a:p>
        </p:txBody>
      </p:sp>
      <p:pic>
        <p:nvPicPr>
          <p:cNvPr id="5" name="Picture 2" descr="File written by Adobe Photoshop¨ 5.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47" t="7229" b="2770"/>
          <a:stretch>
            <a:fillRect/>
          </a:stretch>
        </p:blipFill>
        <p:spPr bwMode="auto">
          <a:xfrm>
            <a:off x="1552537" y="1894114"/>
            <a:ext cx="6162736" cy="464140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ow the frozen water crystals are photographed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214289"/>
            <a:ext cx="8358246" cy="6268685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7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Фото Ніагарського </a:t>
            </a:r>
            <a:r>
              <a:rPr lang="uk-UA" dirty="0" err="1" smtClean="0"/>
              <a:t>водоспада</a:t>
            </a:r>
            <a:endParaRPr lang="ru-RU" dirty="0"/>
          </a:p>
        </p:txBody>
      </p:sp>
      <p:pic>
        <p:nvPicPr>
          <p:cNvPr id="5" name="Picture 2" descr="4.2 J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00" t="4049" b="3253"/>
          <a:stretch>
            <a:fillRect/>
          </a:stretch>
        </p:blipFill>
        <p:spPr bwMode="auto">
          <a:xfrm>
            <a:off x="1309648" y="1914209"/>
            <a:ext cx="6619938" cy="445834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Фото сонця</a:t>
            </a:r>
            <a:endParaRPr lang="ru-RU" dirty="0"/>
          </a:p>
        </p:txBody>
      </p:sp>
      <p:pic>
        <p:nvPicPr>
          <p:cNvPr id="5" name="Picture 2" descr="File written by Adobe Photoshop¨ 5.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354" b="4645"/>
          <a:stretch>
            <a:fillRect/>
          </a:stretch>
        </p:blipFill>
        <p:spPr bwMode="auto">
          <a:xfrm>
            <a:off x="1714480" y="1954626"/>
            <a:ext cx="5715040" cy="437750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2714620"/>
            <a:ext cx="8405984" cy="107157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4">
              <a:avLst>
                <a:gd name="adj1" fmla="val 12500"/>
                <a:gd name="adj2" fmla="val 0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Вода і молитви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Перед </a:t>
            </a:r>
            <a:r>
              <a:rPr lang="ru-RU" dirty="0" err="1" smtClean="0"/>
              <a:t>молитовною</a:t>
            </a:r>
            <a:r>
              <a:rPr lang="ru-RU" dirty="0" smtClean="0"/>
              <a:t> </a:t>
            </a:r>
            <a:r>
              <a:rPr lang="ru-RU" dirty="0" err="1" smtClean="0"/>
              <a:t>церемонією</a:t>
            </a:r>
            <a:r>
              <a:rPr lang="ru-RU" dirty="0" smtClean="0"/>
              <a:t> на </a:t>
            </a:r>
            <a:r>
              <a:rPr lang="ru-RU" dirty="0" err="1" smtClean="0"/>
              <a:t>озері</a:t>
            </a:r>
            <a:r>
              <a:rPr lang="ru-RU" dirty="0" smtClean="0"/>
              <a:t> </a:t>
            </a:r>
            <a:r>
              <a:rPr lang="ru-RU" dirty="0" err="1" smtClean="0"/>
              <a:t>Біва</a:t>
            </a:r>
            <a:r>
              <a:rPr lang="ru-RU" dirty="0" smtClean="0"/>
              <a:t> в 1999 </a:t>
            </a:r>
            <a:r>
              <a:rPr lang="ru-RU" dirty="0" err="1" smtClean="0"/>
              <a:t>році</a:t>
            </a:r>
            <a:endParaRPr lang="ru-RU" dirty="0"/>
          </a:p>
        </p:txBody>
      </p:sp>
      <p:pic>
        <p:nvPicPr>
          <p:cNvPr id="5" name="Picture 2" descr="File written by Adobe Photoshop¨ 5.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604"/>
          <a:stretch>
            <a:fillRect/>
          </a:stretch>
        </p:blipFill>
        <p:spPr bwMode="auto">
          <a:xfrm>
            <a:off x="1714480" y="1836729"/>
            <a:ext cx="5715040" cy="464741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500" dirty="0" err="1" smtClean="0"/>
              <a:t>Після</a:t>
            </a:r>
            <a:r>
              <a:rPr lang="ru-RU" sz="4500" dirty="0" smtClean="0"/>
              <a:t> </a:t>
            </a:r>
            <a:r>
              <a:rPr lang="ru-RU" sz="4500" dirty="0" err="1" smtClean="0"/>
              <a:t>молитовної</a:t>
            </a:r>
            <a:r>
              <a:rPr lang="ru-RU" sz="4500" dirty="0" smtClean="0"/>
              <a:t> </a:t>
            </a:r>
            <a:r>
              <a:rPr lang="ru-RU" sz="4500" dirty="0" err="1" smtClean="0"/>
              <a:t>церемонії</a:t>
            </a:r>
            <a:r>
              <a:rPr lang="ru-RU" sz="4500" dirty="0" smtClean="0"/>
              <a:t> на </a:t>
            </a:r>
            <a:r>
              <a:rPr lang="ru-RU" sz="4500" dirty="0" err="1" smtClean="0"/>
              <a:t>озері</a:t>
            </a:r>
            <a:r>
              <a:rPr lang="ru-RU" sz="4500" dirty="0" smtClean="0"/>
              <a:t> </a:t>
            </a:r>
            <a:r>
              <a:rPr lang="ru-RU" sz="4500" dirty="0" err="1" smtClean="0"/>
              <a:t>Біва</a:t>
            </a:r>
            <a:endParaRPr lang="ru-RU" sz="4500" dirty="0"/>
          </a:p>
        </p:txBody>
      </p:sp>
      <p:pic>
        <p:nvPicPr>
          <p:cNvPr id="5" name="Picture 2" descr="File written by Adobe Photoshop¨ 5.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3" t="3127" b="2413"/>
          <a:stretch>
            <a:fillRect/>
          </a:stretch>
        </p:blipFill>
        <p:spPr bwMode="auto">
          <a:xfrm>
            <a:off x="1571604" y="1839488"/>
            <a:ext cx="6072230" cy="460778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Перед </a:t>
            </a:r>
            <a:r>
              <a:rPr lang="ru-RU" dirty="0" err="1" smtClean="0"/>
              <a:t>буддійською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молитвою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дамби</a:t>
            </a:r>
            <a:r>
              <a:rPr lang="ru-RU" dirty="0" smtClean="0"/>
              <a:t> </a:t>
            </a:r>
            <a:r>
              <a:rPr lang="ru-RU" dirty="0" err="1" smtClean="0"/>
              <a:t>Фуджівара</a:t>
            </a:r>
            <a:endParaRPr lang="ru-RU" dirty="0"/>
          </a:p>
        </p:txBody>
      </p:sp>
      <p:pic>
        <p:nvPicPr>
          <p:cNvPr id="5" name="Picture 2" descr="MFW135P96&lt;br/&gt;MFW135P9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82" t="1604"/>
          <a:stretch>
            <a:fillRect/>
          </a:stretch>
        </p:blipFill>
        <p:spPr bwMode="auto">
          <a:xfrm>
            <a:off x="1857356" y="1856744"/>
            <a:ext cx="5500726" cy="460738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буддійської</a:t>
            </a:r>
            <a:r>
              <a:rPr lang="ru-RU" dirty="0" smtClean="0"/>
              <a:t> </a:t>
            </a:r>
            <a:r>
              <a:rPr lang="ru-RU" dirty="0" err="1" smtClean="0"/>
              <a:t>молитви</a:t>
            </a:r>
            <a:r>
              <a:rPr lang="ru-RU" dirty="0" smtClean="0"/>
              <a:t> на </a:t>
            </a:r>
            <a:r>
              <a:rPr lang="ru-RU" dirty="0" err="1" smtClean="0"/>
              <a:t>дамбі</a:t>
            </a:r>
            <a:r>
              <a:rPr lang="ru-RU" dirty="0" smtClean="0"/>
              <a:t> </a:t>
            </a:r>
            <a:r>
              <a:rPr lang="ru-RU" dirty="0" err="1" smtClean="0"/>
              <a:t>Фуджівара</a:t>
            </a:r>
            <a:endParaRPr lang="ru-RU" dirty="0"/>
          </a:p>
        </p:txBody>
      </p:sp>
      <p:pic>
        <p:nvPicPr>
          <p:cNvPr id="5" name="Picture 2" descr="http://www.masaru-emoto.net/english/thumbs/i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782632"/>
            <a:ext cx="3286148" cy="469449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Перед </a:t>
            </a:r>
            <a:r>
              <a:rPr lang="ru-RU" dirty="0" err="1" smtClean="0"/>
              <a:t>молитовною</a:t>
            </a:r>
            <a:r>
              <a:rPr lang="ru-RU" dirty="0" smtClean="0"/>
              <a:t> </a:t>
            </a:r>
            <a:r>
              <a:rPr lang="ru-RU" dirty="0" err="1" smtClean="0"/>
              <a:t>церемонією</a:t>
            </a:r>
            <a:r>
              <a:rPr lang="ru-RU" dirty="0" smtClean="0"/>
              <a:t> на </a:t>
            </a:r>
            <a:r>
              <a:rPr lang="ru-RU" dirty="0" err="1" smtClean="0"/>
              <a:t>Багамських</a:t>
            </a:r>
            <a:r>
              <a:rPr lang="ru-RU" dirty="0" smtClean="0"/>
              <a:t> островах</a:t>
            </a:r>
            <a:endParaRPr lang="ru-RU" dirty="0"/>
          </a:p>
        </p:txBody>
      </p:sp>
      <p:pic>
        <p:nvPicPr>
          <p:cNvPr id="5" name="Picture 2" descr="File written by Adobe Photoshop¨ 5.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00" t="3262" r="2000" b="2452"/>
          <a:stretch>
            <a:fillRect/>
          </a:stretch>
        </p:blipFill>
        <p:spPr bwMode="auto">
          <a:xfrm>
            <a:off x="1285852" y="1884153"/>
            <a:ext cx="6572296" cy="451845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Після молитовної церемонії</a:t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Багамських</a:t>
            </a:r>
            <a:r>
              <a:rPr lang="ru-RU" dirty="0" smtClean="0"/>
              <a:t> островах</a:t>
            </a:r>
            <a:endParaRPr lang="ru-RU" dirty="0"/>
          </a:p>
        </p:txBody>
      </p:sp>
      <p:pic>
        <p:nvPicPr>
          <p:cNvPr id="5" name="Picture 2" descr="File written by Adobe Photoshop¨ 5.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00"/>
          <a:stretch>
            <a:fillRect/>
          </a:stretch>
        </p:blipFill>
        <p:spPr bwMode="auto">
          <a:xfrm>
            <a:off x="1238210" y="1804311"/>
            <a:ext cx="6762814" cy="465114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88" y="2893215"/>
            <a:ext cx="8001024" cy="107157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4">
              <a:avLst>
                <a:gd name="adj1" fmla="val 12500"/>
                <a:gd name="adj2" fmla="val 0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Вода </a:t>
            </a:r>
            <a:r>
              <a:rPr lang="ru-RU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і</a:t>
            </a:r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слова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ристаллы воды. Влияние слов на кристаллы воды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470" y="964389"/>
            <a:ext cx="8763061" cy="492922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Ангел</a:t>
            </a:r>
            <a:endParaRPr lang="ru-RU" dirty="0"/>
          </a:p>
        </p:txBody>
      </p:sp>
      <p:pic>
        <p:nvPicPr>
          <p:cNvPr id="7" name="Picture 2" descr="http://www.masaru-emoto.net/english/thumbs/i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52"/>
          <a:stretch>
            <a:fillRect/>
          </a:stretch>
        </p:blipFill>
        <p:spPr bwMode="auto">
          <a:xfrm>
            <a:off x="2714612" y="928670"/>
            <a:ext cx="3786215" cy="553068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Вічний</a:t>
            </a:r>
            <a:endParaRPr lang="ru-RU" dirty="0"/>
          </a:p>
        </p:txBody>
      </p:sp>
      <p:pic>
        <p:nvPicPr>
          <p:cNvPr id="5" name="Picture 2" descr="4.2 J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32437"/>
            <a:ext cx="6858048" cy="459489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Зло</a:t>
            </a:r>
            <a:endParaRPr lang="ru-RU" dirty="0"/>
          </a:p>
        </p:txBody>
      </p:sp>
      <p:pic>
        <p:nvPicPr>
          <p:cNvPr id="5" name="Picture 2" descr="http://www.masaru-emoto.net/english/thumbs/i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136" t="1604"/>
          <a:stretch>
            <a:fillRect/>
          </a:stretch>
        </p:blipFill>
        <p:spPr bwMode="auto">
          <a:xfrm>
            <a:off x="2609827" y="785794"/>
            <a:ext cx="4033876" cy="595746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Конопля</a:t>
            </a:r>
            <a:endParaRPr lang="ru-RU" dirty="0"/>
          </a:p>
        </p:txBody>
      </p:sp>
      <p:pic>
        <p:nvPicPr>
          <p:cNvPr id="5" name="Picture 2" descr="4.2 J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00" t="3659" r="3500" b="2856"/>
          <a:stretch>
            <a:fillRect/>
          </a:stretch>
        </p:blipFill>
        <p:spPr bwMode="auto">
          <a:xfrm>
            <a:off x="1350795" y="1857364"/>
            <a:ext cx="6442410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Любов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вдячність</a:t>
            </a:r>
            <a:endParaRPr lang="ru-RU" dirty="0"/>
          </a:p>
        </p:txBody>
      </p:sp>
      <p:pic>
        <p:nvPicPr>
          <p:cNvPr id="5" name="Picture 2" descr="http://www.masaru-emoto.net/english/thumbs/i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25577"/>
            <a:ext cx="6000792" cy="460860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Мир</a:t>
            </a:r>
            <a:endParaRPr lang="ru-RU" dirty="0"/>
          </a:p>
        </p:txBody>
      </p:sp>
      <p:pic>
        <p:nvPicPr>
          <p:cNvPr id="5" name="Picture 2" descr="http://www.masaru-emoto.net/english/thumbs/i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00" t="3735" r="3500" b="4943"/>
          <a:stretch>
            <a:fillRect/>
          </a:stretch>
        </p:blipFill>
        <p:spPr bwMode="auto">
          <a:xfrm>
            <a:off x="1500166" y="1779013"/>
            <a:ext cx="6143668" cy="465729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Дух</a:t>
            </a:r>
            <a:endParaRPr lang="ru-RU" dirty="0"/>
          </a:p>
        </p:txBody>
      </p:sp>
      <p:pic>
        <p:nvPicPr>
          <p:cNvPr id="5" name="Picture 2" descr="http://www.masaru-emoto.net/english/thumbs/i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83" t="1604" r="6026" b="2770"/>
          <a:stretch>
            <a:fillRect/>
          </a:stretch>
        </p:blipFill>
        <p:spPr bwMode="auto">
          <a:xfrm>
            <a:off x="2489092" y="1071546"/>
            <a:ext cx="4094378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0"/>
          </a:xfrm>
        </p:spPr>
        <p:txBody>
          <a:bodyPr/>
          <a:lstStyle/>
          <a:p>
            <a:r>
              <a:rPr lang="uk-UA" dirty="0" smtClean="0"/>
              <a:t>Дякую (Японською)</a:t>
            </a:r>
            <a:endParaRPr lang="ru-RU" dirty="0"/>
          </a:p>
        </p:txBody>
      </p:sp>
      <p:pic>
        <p:nvPicPr>
          <p:cNvPr id="6" name="Picture 4" descr="MFW91P25&lt;br/&gt;MFW91P2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78" t="1604" r="3278" b="2770"/>
          <a:stretch>
            <a:fillRect/>
          </a:stretch>
        </p:blipFill>
        <p:spPr bwMode="auto">
          <a:xfrm>
            <a:off x="2786050" y="1710728"/>
            <a:ext cx="3571900" cy="479386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(</a:t>
            </a:r>
            <a:r>
              <a:rPr lang="uk-UA" dirty="0" err="1" smtClean="0"/>
              <a:t>Анлгійською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5" name="Содержимое 4" descr="http://www.librariespirituala.ro/image/cache/data/produse/adevar-divin/mesajele-ascunse-din-apa/mesaje-ascunse-din-apa-1-550x800-f.jpg"/>
          <p:cNvPicPr>
            <a:picLocks noGrp="1"/>
          </p:cNvPicPr>
          <p:nvPr>
            <p:ph idx="1"/>
          </p:nvPr>
        </p:nvPicPr>
        <p:blipFill>
          <a:blip r:embed="rId2"/>
          <a:srcRect l="1818" t="1125" r="51818" b="71198"/>
          <a:stretch>
            <a:fillRect/>
          </a:stretch>
        </p:blipFill>
        <p:spPr bwMode="auto">
          <a:xfrm>
            <a:off x="2071670" y="1892568"/>
            <a:ext cx="5000660" cy="4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(Китайською)</a:t>
            </a:r>
            <a:endParaRPr lang="ru-RU" dirty="0"/>
          </a:p>
        </p:txBody>
      </p:sp>
      <p:pic>
        <p:nvPicPr>
          <p:cNvPr id="5" name="Содержимое 4" descr="http://www.librariespirituala.ro/image/cache/data/produse/adevar-divin/mesajele-ascunse-din-apa/mesaje-ascunse-din-apa-1-550x800-f.jpg"/>
          <p:cNvPicPr>
            <a:picLocks noGrp="1"/>
          </p:cNvPicPr>
          <p:nvPr>
            <p:ph idx="1"/>
          </p:nvPr>
        </p:nvPicPr>
        <p:blipFill>
          <a:blip r:embed="rId2"/>
          <a:srcRect l="52545" t="1250" r="1091" b="71823"/>
          <a:stretch>
            <a:fillRect/>
          </a:stretch>
        </p:blipFill>
        <p:spPr bwMode="auto">
          <a:xfrm>
            <a:off x="2143108" y="1897064"/>
            <a:ext cx="4857784" cy="410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9035" y="1825740"/>
            <a:ext cx="8299692" cy="23890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>
                <a:gd name="adj1" fmla="val 12500"/>
                <a:gd name="adj2" fmla="val -1146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5400" dirty="0" smtClean="0">
                <a:ln>
                  <a:solidFill>
                    <a:srgbClr val="00B05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</a:rPr>
              <a:t>Фотогалерея</a:t>
            </a:r>
            <a:br>
              <a:rPr lang="uk-UA" sz="5400" dirty="0" smtClean="0">
                <a:ln>
                  <a:solidFill>
                    <a:srgbClr val="00B05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</a:rPr>
            </a:br>
            <a:r>
              <a:rPr lang="uk-UA" sz="5400" dirty="0" smtClean="0">
                <a:ln>
                  <a:solidFill>
                    <a:srgbClr val="00B05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uk-UA" sz="5400" dirty="0" err="1" smtClean="0">
                <a:ln>
                  <a:solidFill>
                    <a:srgbClr val="00B05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</a:rPr>
              <a:t>“Водяні</a:t>
            </a:r>
            <a:r>
              <a:rPr lang="uk-UA" sz="5400" dirty="0" smtClean="0">
                <a:ln>
                  <a:solidFill>
                    <a:srgbClr val="00B05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uk-UA" sz="5400" dirty="0" err="1" smtClean="0">
                <a:ln>
                  <a:solidFill>
                    <a:srgbClr val="00B05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</a:rPr>
              <a:t>кристали”</a:t>
            </a:r>
            <a:endParaRPr lang="ru-RU" sz="5400" b="1" cap="none" spc="0" dirty="0">
              <a:ln>
                <a:solidFill>
                  <a:srgbClr val="00B05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(Німецькою)</a:t>
            </a:r>
            <a:endParaRPr lang="ru-RU" dirty="0"/>
          </a:p>
        </p:txBody>
      </p:sp>
      <p:pic>
        <p:nvPicPr>
          <p:cNvPr id="5" name="Содержимое 4" descr="http://www.librariespirituala.ro/image/cache/data/produse/adevar-divin/mesajele-ascunse-din-apa/mesaje-ascunse-din-apa-1-550x800-f.jpg"/>
          <p:cNvPicPr>
            <a:picLocks noGrp="1"/>
          </p:cNvPicPr>
          <p:nvPr>
            <p:ph idx="1"/>
          </p:nvPr>
        </p:nvPicPr>
        <p:blipFill>
          <a:blip r:embed="rId2"/>
          <a:srcRect l="1091" t="35000" r="52364" b="37135"/>
          <a:stretch>
            <a:fillRect/>
          </a:stretch>
        </p:blipFill>
        <p:spPr bwMode="auto">
          <a:xfrm>
            <a:off x="2263512" y="2000240"/>
            <a:ext cx="4616976" cy="402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(Французькою)</a:t>
            </a:r>
            <a:endParaRPr lang="ru-RU" dirty="0"/>
          </a:p>
        </p:txBody>
      </p:sp>
      <p:pic>
        <p:nvPicPr>
          <p:cNvPr id="5" name="Содержимое 4" descr="http://www.librariespirituala.ro/image/cache/data/produse/adevar-divin/mesajele-ascunse-din-apa/mesaje-ascunse-din-apa-1-550x800-f.jpg"/>
          <p:cNvPicPr>
            <a:picLocks noGrp="1"/>
          </p:cNvPicPr>
          <p:nvPr>
            <p:ph idx="1"/>
          </p:nvPr>
        </p:nvPicPr>
        <p:blipFill>
          <a:blip r:embed="rId2"/>
          <a:srcRect l="52182" t="34875" r="1091" b="37135"/>
          <a:stretch>
            <a:fillRect/>
          </a:stretch>
        </p:blipFill>
        <p:spPr bwMode="auto">
          <a:xfrm>
            <a:off x="2214545" y="1951660"/>
            <a:ext cx="4714910" cy="410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(Корейською)</a:t>
            </a:r>
            <a:endParaRPr lang="ru-RU" dirty="0"/>
          </a:p>
        </p:txBody>
      </p:sp>
      <p:pic>
        <p:nvPicPr>
          <p:cNvPr id="5" name="Содержимое 4" descr="http://www.librariespirituala.ro/image/cache/data/produse/adevar-divin/mesajele-ascunse-din-apa/mesaje-ascunse-din-apa-1-550x800-f.jpg"/>
          <p:cNvPicPr>
            <a:picLocks noGrp="1"/>
          </p:cNvPicPr>
          <p:nvPr>
            <p:ph idx="1"/>
          </p:nvPr>
        </p:nvPicPr>
        <p:blipFill>
          <a:blip r:embed="rId2"/>
          <a:srcRect l="1107" t="69461" r="52572" b="3332"/>
          <a:stretch>
            <a:fillRect/>
          </a:stretch>
        </p:blipFill>
        <p:spPr bwMode="auto">
          <a:xfrm>
            <a:off x="2246497" y="2143117"/>
            <a:ext cx="4651006" cy="397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(Італійською)</a:t>
            </a:r>
            <a:endParaRPr lang="ru-RU" dirty="0"/>
          </a:p>
        </p:txBody>
      </p:sp>
      <p:pic>
        <p:nvPicPr>
          <p:cNvPr id="5" name="Содержимое 4" descr="http://www.librariespirituala.ro/image/cache/data/produse/adevar-divin/mesajele-ascunse-din-apa/mesaje-ascunse-din-apa-1-550x800-f.jpg"/>
          <p:cNvPicPr>
            <a:picLocks noGrp="1"/>
          </p:cNvPicPr>
          <p:nvPr>
            <p:ph idx="1"/>
          </p:nvPr>
        </p:nvPicPr>
        <p:blipFill>
          <a:blip r:embed="rId2"/>
          <a:srcRect l="51922" t="69151" r="1805" b="3622"/>
          <a:stretch>
            <a:fillRect/>
          </a:stretch>
        </p:blipFill>
        <p:spPr bwMode="auto">
          <a:xfrm>
            <a:off x="2250613" y="2143117"/>
            <a:ext cx="4642774" cy="397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Правда</a:t>
            </a:r>
            <a:endParaRPr lang="ru-RU" dirty="0"/>
          </a:p>
        </p:txBody>
      </p:sp>
      <p:pic>
        <p:nvPicPr>
          <p:cNvPr id="5" name="Picture 2" descr="4.2 J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00" t="3527" r="3500" b="4853"/>
          <a:stretch>
            <a:fillRect/>
          </a:stretch>
        </p:blipFill>
        <p:spPr bwMode="auto">
          <a:xfrm>
            <a:off x="1357290" y="1878104"/>
            <a:ext cx="6429420" cy="445911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Гармонія</a:t>
            </a:r>
            <a:endParaRPr lang="ru-RU" dirty="0"/>
          </a:p>
        </p:txBody>
      </p:sp>
      <p:pic>
        <p:nvPicPr>
          <p:cNvPr id="5" name="Picture 2" descr="4.2 J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947" t="3479" r="4947" b="2770"/>
          <a:stretch>
            <a:fillRect/>
          </a:stretch>
        </p:blipFill>
        <p:spPr bwMode="auto">
          <a:xfrm>
            <a:off x="2928926" y="1727095"/>
            <a:ext cx="3286148" cy="483257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Мудрість</a:t>
            </a:r>
            <a:endParaRPr lang="ru-RU" dirty="0"/>
          </a:p>
        </p:txBody>
      </p:sp>
      <p:pic>
        <p:nvPicPr>
          <p:cNvPr id="5" name="Picture 2" descr="http://www.masaru-emoto.net/english/thumbs/i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2000"/>
          <a:stretch>
            <a:fillRect/>
          </a:stretch>
        </p:blipFill>
        <p:spPr bwMode="auto">
          <a:xfrm>
            <a:off x="1379973" y="1928803"/>
            <a:ext cx="6288820" cy="440215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 мені набрид. Я тебе вб</a:t>
            </a:r>
            <a:r>
              <a:rPr lang="en-US" dirty="0" smtClean="0"/>
              <a:t>’</a:t>
            </a:r>
            <a:r>
              <a:rPr lang="uk-UA" dirty="0" smtClean="0"/>
              <a:t>ю</a:t>
            </a:r>
            <a:endParaRPr lang="ru-RU" dirty="0"/>
          </a:p>
        </p:txBody>
      </p:sp>
      <p:pic>
        <p:nvPicPr>
          <p:cNvPr id="5" name="Picture 2" descr="MFW94P35&lt;br/&gt;MFW94P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00" t="1483"/>
          <a:stretch>
            <a:fillRect/>
          </a:stretch>
        </p:blipFill>
        <p:spPr bwMode="auto">
          <a:xfrm>
            <a:off x="1762472" y="1928802"/>
            <a:ext cx="5642852" cy="445850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Ти дурень</a:t>
            </a:r>
            <a:endParaRPr lang="ru-RU" dirty="0"/>
          </a:p>
        </p:txBody>
      </p:sp>
      <p:pic>
        <p:nvPicPr>
          <p:cNvPr id="5" name="Picture 2" descr="MFW93P31&lt;br/&gt;MFW93P3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97" t="3479" r="5419" b="2770"/>
          <a:stretch>
            <a:fillRect/>
          </a:stretch>
        </p:blipFill>
        <p:spPr bwMode="auto">
          <a:xfrm>
            <a:off x="2836057" y="1714488"/>
            <a:ext cx="3400448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Адольф Гітлер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 l="29288" t="26053" r="30296" b="27278"/>
          <a:stretch>
            <a:fillRect/>
          </a:stretch>
        </p:blipFill>
        <p:spPr bwMode="auto">
          <a:xfrm>
            <a:off x="1479312" y="2000241"/>
            <a:ext cx="6185376" cy="401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636864"/>
            <a:ext cx="8143932" cy="15842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>
                <a:gd name="adj1" fmla="val 12500"/>
                <a:gd name="adj2" fmla="val 0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Вода </a:t>
            </a:r>
            <a:r>
              <a:rPr lang="ru-RU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і</a:t>
            </a:r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музика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Мати Тереза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 l="32234" t="27105" r="33405" b="26357"/>
          <a:stretch>
            <a:fillRect/>
          </a:stretch>
        </p:blipFill>
        <p:spPr bwMode="auto">
          <a:xfrm>
            <a:off x="1835085" y="1928803"/>
            <a:ext cx="5473830" cy="416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Нехай буде мир на всьому світі</a:t>
            </a:r>
            <a:endParaRPr lang="ru-RU" dirty="0"/>
          </a:p>
        </p:txBody>
      </p:sp>
      <p:pic>
        <p:nvPicPr>
          <p:cNvPr id="5" name="Содержимое 4" descr="http://matrixworldhr.files.wordpress.com/2012/01/neka-bude-mir-u-svijetu.jpg?w=500&amp;h=339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5118" y="1928802"/>
            <a:ext cx="6473764" cy="440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Уява</a:t>
            </a:r>
            <a:endParaRPr lang="ru-RU" dirty="0"/>
          </a:p>
        </p:txBody>
      </p:sp>
      <p:pic>
        <p:nvPicPr>
          <p:cNvPr id="4" name="Содержимое 3" descr="http://matrixworldhr.files.wordpress.com/2012/01/zamisli.jpg?w=500&amp;h=34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5119" y="1928802"/>
            <a:ext cx="6473762" cy="440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Втіха</a:t>
            </a:r>
            <a:endParaRPr lang="ru-RU" dirty="0"/>
          </a:p>
        </p:txBody>
      </p:sp>
      <p:pic>
        <p:nvPicPr>
          <p:cNvPr id="4" name="Содержимое 3" descr="http://matrixworldhr.files.wordpress.com/2012/01/utjeha.jpg?w=500&amp;h=37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Удачі…</a:t>
            </a:r>
            <a:endParaRPr lang="ru-RU" dirty="0"/>
          </a:p>
        </p:txBody>
      </p:sp>
      <p:pic>
        <p:nvPicPr>
          <p:cNvPr id="4" name="Содержимое 3" descr="http://matrixworldhr.files.wordpress.com/2012/01/srec487a.jpg?w=500&amp;h=339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95300"/>
            <a:ext cx="6572296" cy="446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58487" y="1558482"/>
            <a:ext cx="7027026" cy="37410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>
                <a:gd name="adj1" fmla="val 6497"/>
                <a:gd name="adj2" fmla="val 0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Вода та </a:t>
            </a:r>
            <a:b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інші</a:t>
            </a:r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речі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Квітка сосни</a:t>
            </a:r>
            <a:endParaRPr lang="ru-RU" dirty="0"/>
          </a:p>
        </p:txBody>
      </p:sp>
      <p:pic>
        <p:nvPicPr>
          <p:cNvPr id="5" name="Picture 2" descr="http://www.masaru-emoto.net/english/thumbs/i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7601" y="1928802"/>
            <a:ext cx="6288798" cy="440215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Мова Мартіна Лютера Кінга молодшого</a:t>
            </a:r>
            <a:endParaRPr lang="ru-RU" dirty="0"/>
          </a:p>
        </p:txBody>
      </p:sp>
      <p:pic>
        <p:nvPicPr>
          <p:cNvPr id="5" name="Picture 2" descr="http://www.masaru-emoto.net/english/thumbs/i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35606"/>
            <a:ext cx="6000792" cy="418855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Вода, що піддається каменю смарагда</a:t>
            </a:r>
            <a:endParaRPr lang="uk-UA" dirty="0"/>
          </a:p>
        </p:txBody>
      </p:sp>
      <p:pic>
        <p:nvPicPr>
          <p:cNvPr id="5" name="Picture 2" descr="http://www.masaru-emoto.net/english/thumbs/i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04172"/>
            <a:ext cx="6143668" cy="425141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Мобільний телефон</a:t>
            </a:r>
            <a:endParaRPr lang="ru-RU" dirty="0"/>
          </a:p>
        </p:txBody>
      </p:sp>
      <p:pic>
        <p:nvPicPr>
          <p:cNvPr id="4" name="Содержимое 3" descr="http://www.teploconsalt.ru/upload/images/Water/grander/2.2.jpg"/>
          <p:cNvPicPr>
            <a:picLocks noGrp="1"/>
          </p:cNvPicPr>
          <p:nvPr>
            <p:ph idx="1"/>
          </p:nvPr>
        </p:nvPicPr>
        <p:blipFill>
          <a:blip r:embed="rId2"/>
          <a:srcRect l="68902" t="49773" r="7053" b="31498"/>
          <a:stretch>
            <a:fillRect/>
          </a:stretch>
        </p:blipFill>
        <p:spPr bwMode="auto">
          <a:xfrm>
            <a:off x="2571736" y="1830076"/>
            <a:ext cx="4000528" cy="445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Heavy Metal</a:t>
            </a:r>
            <a:endParaRPr lang="ru-RU" dirty="0"/>
          </a:p>
        </p:txBody>
      </p:sp>
      <p:pic>
        <p:nvPicPr>
          <p:cNvPr id="7" name="Picture 2" descr="MFW87P20&lt;br/&gt;MFW87P2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5925" y="2000240"/>
            <a:ext cx="5932150" cy="425928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500 людей послали </a:t>
            </a:r>
            <a:r>
              <a:rPr lang="ru-RU" dirty="0" err="1" smtClean="0"/>
              <a:t>энергію</a:t>
            </a:r>
            <a:r>
              <a:rPr lang="ru-RU" dirty="0" smtClean="0"/>
              <a:t> </a:t>
            </a:r>
            <a:r>
              <a:rPr lang="ru-RU" dirty="0" err="1" smtClean="0"/>
              <a:t>кохання</a:t>
            </a:r>
            <a:r>
              <a:rPr lang="ru-RU" dirty="0" smtClean="0"/>
              <a:t>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воді</a:t>
            </a:r>
            <a:endParaRPr lang="ru-RU" dirty="0"/>
          </a:p>
        </p:txBody>
      </p:sp>
      <p:pic>
        <p:nvPicPr>
          <p:cNvPr id="5" name="Picture 2" descr="MFW132P94&lt;br/&gt;File written by Adobe Photoshop¨ 5.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3" y="1906450"/>
            <a:ext cx="3857654" cy="444686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Кристали води за день до землетрусу в Японії </a:t>
            </a:r>
            <a:r>
              <a:rPr lang="ru-RU" dirty="0" smtClean="0"/>
              <a:t>11.03.2011</a:t>
            </a:r>
            <a:endParaRPr lang="ru-RU" dirty="0"/>
          </a:p>
        </p:txBody>
      </p:sp>
      <p:pic>
        <p:nvPicPr>
          <p:cNvPr id="5" name="Содержимое 4" descr="http://matrixworldhr.files.wordpress.com/2012/01/kristali-prije-potresa.jpg?w=500&amp;h=35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91086" y="1973242"/>
            <a:ext cx="6161828" cy="431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Кристали води одразу після землетрусу в Японії </a:t>
            </a:r>
            <a:r>
              <a:rPr lang="ru-RU" dirty="0" smtClean="0"/>
              <a:t>11.03.2011</a:t>
            </a:r>
            <a:endParaRPr lang="ru-RU" dirty="0"/>
          </a:p>
        </p:txBody>
      </p:sp>
      <p:pic>
        <p:nvPicPr>
          <p:cNvPr id="5" name="Содержимое 4" descr="http://matrixworldhr.files.wordpress.com/2012/01/krista-vode-natao-neposredno-nakon-potresa.jpg?w=500&amp;h=346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54737"/>
            <a:ext cx="6286544" cy="435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 smtClean="0"/>
              <a:t>Кристали води на наступний день після землетрусу в Японії </a:t>
            </a:r>
            <a:r>
              <a:rPr lang="ru-RU" sz="4000" dirty="0" smtClean="0"/>
              <a:t>11.03.2011</a:t>
            </a:r>
            <a:endParaRPr lang="ru-RU" sz="4000" dirty="0"/>
          </a:p>
        </p:txBody>
      </p:sp>
      <p:pic>
        <p:nvPicPr>
          <p:cNvPr id="5" name="Содержимое 4" descr="http://matrixworldhr.files.wordpress.com/2012/01/dan-nakon-potresa.jpg?w=500&amp;h=34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31024"/>
            <a:ext cx="6429420" cy="439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8572560" cy="228601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Дані взяті з офіційного сайту офісу </a:t>
            </a:r>
            <a:r>
              <a:rPr lang="uk-UA" dirty="0" err="1" smtClean="0"/>
              <a:t>Емото</a:t>
            </a:r>
            <a:r>
              <a:rPr lang="uk-UA" dirty="0" smtClean="0"/>
              <a:t> </a:t>
            </a:r>
            <a:r>
              <a:rPr lang="uk-UA" dirty="0" err="1" smtClean="0"/>
              <a:t>Масару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en-US" dirty="0" smtClean="0"/>
              <a:t> </a:t>
            </a:r>
            <a:r>
              <a:rPr lang="en-US" sz="3100" dirty="0" smtClean="0">
                <a:solidFill>
                  <a:srgbClr val="0070C0"/>
                </a:solidFill>
              </a:rPr>
              <a:t>http://www.masaru-emoto.net/english/water-crystal.html</a:t>
            </a:r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12079" t="7812" r="14348" b="46289"/>
          <a:stretch>
            <a:fillRect/>
          </a:stretch>
        </p:blipFill>
        <p:spPr bwMode="auto">
          <a:xfrm>
            <a:off x="0" y="3650776"/>
            <a:ext cx="9144000" cy="320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Корейська народна пісня </a:t>
            </a:r>
            <a:r>
              <a:rPr lang="en-US" dirty="0" err="1" smtClean="0"/>
              <a:t>Ariran</a:t>
            </a:r>
            <a:endParaRPr lang="ru-RU" dirty="0"/>
          </a:p>
        </p:txBody>
      </p:sp>
      <p:pic>
        <p:nvPicPr>
          <p:cNvPr id="5" name="Picture 2" descr="File written by Adobe Photoshop¨ 5.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182" r="4167" b="3581"/>
          <a:stretch>
            <a:fillRect/>
          </a:stretch>
        </p:blipFill>
        <p:spPr bwMode="auto">
          <a:xfrm>
            <a:off x="1857356" y="1951579"/>
            <a:ext cx="5214974" cy="438360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258</TotalTime>
  <Words>387</Words>
  <Application>Microsoft Office PowerPoint</Application>
  <PresentationFormat>Экран (4:3)</PresentationFormat>
  <Paragraphs>84</Paragraphs>
  <Slides>84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84</vt:i4>
      </vt:variant>
    </vt:vector>
  </HeadingPairs>
  <TitlesOfParts>
    <vt:vector size="85" baseType="lpstr">
      <vt:lpstr>Поток</vt:lpstr>
      <vt:lpstr>Слайд 1</vt:lpstr>
      <vt:lpstr>Емото Масару</vt:lpstr>
      <vt:lpstr>Слайд 3</vt:lpstr>
      <vt:lpstr>Слайд 4</vt:lpstr>
      <vt:lpstr>Слайд 5</vt:lpstr>
      <vt:lpstr>Слайд 6</vt:lpstr>
      <vt:lpstr>Слайд 7</vt:lpstr>
      <vt:lpstr>Heavy Metal</vt:lpstr>
      <vt:lpstr>Корейська народна пісня Ariran</vt:lpstr>
      <vt:lpstr>Air on a G String (Й. Бах)</vt:lpstr>
      <vt:lpstr>Susan Boyle: Amazing Grace (Божа Благодать)</vt:lpstr>
      <vt:lpstr>Edelwise (Едельвейс)</vt:lpstr>
      <vt:lpstr>Прощальна Пісня, Шопен</vt:lpstr>
      <vt:lpstr>Heartbreak Hotel, Елвіс Преслі</vt:lpstr>
      <vt:lpstr>Imagine (Уявіть собі),  Джон Леннон</vt:lpstr>
      <vt:lpstr>The Moldau, Bedřich Smetana</vt:lpstr>
      <vt:lpstr>Симфонія №6, Бетховен</vt:lpstr>
      <vt:lpstr>Симфонія № 40, Моцарт</vt:lpstr>
      <vt:lpstr>Тибетська Сутра </vt:lpstr>
      <vt:lpstr>Yesterday, The Beatles</vt:lpstr>
      <vt:lpstr>Слайд 21</vt:lpstr>
      <vt:lpstr>Антарктичний лід</vt:lpstr>
      <vt:lpstr>Deininger Weiher (Німеччина)</vt:lpstr>
      <vt:lpstr>ОзероDianshan, Китай</vt:lpstr>
      <vt:lpstr>Фонтан Лурдес, Франція</vt:lpstr>
      <vt:lpstr>Річка Fuji, Япония</vt:lpstr>
      <vt:lpstr>Хан-Ганг, Північна Корея</vt:lpstr>
      <vt:lpstr>Льодовик Маунт-Кук,  Нова Зеландія</vt:lpstr>
      <vt:lpstr>Природна вода з Реджіни, Італія</vt:lpstr>
      <vt:lpstr>Річка Ганг, Індія</vt:lpstr>
      <vt:lpstr>Гірське озеро, Байрон-Бей, Австралія</vt:lpstr>
      <vt:lpstr>Річка Shimanto, Японія</vt:lpstr>
      <vt:lpstr>Мінеральні Джерела Стюарт, США</vt:lpstr>
      <vt:lpstr>Вода Зам Зам, Саудівська Аравія</vt:lpstr>
      <vt:lpstr>Слайд 35</vt:lpstr>
      <vt:lpstr>Фото кіл на полях</vt:lpstr>
      <vt:lpstr>Фото дельфіна</vt:lpstr>
      <vt:lpstr>Фото слона </vt:lpstr>
      <vt:lpstr>Фото квітки лотоса</vt:lpstr>
      <vt:lpstr>Фото Ніагарського водоспада</vt:lpstr>
      <vt:lpstr>Фото сонця</vt:lpstr>
      <vt:lpstr>Слайд 42</vt:lpstr>
      <vt:lpstr>Перед молитовною церемонією на озері Біва в 1999 році</vt:lpstr>
      <vt:lpstr>Після молитовної церемонії на озері Біва</vt:lpstr>
      <vt:lpstr>Перед буддійською молитвою біля дамби Фуджівара</vt:lpstr>
      <vt:lpstr>Після буддійської молитви на дамбі Фуджівара</vt:lpstr>
      <vt:lpstr>Перед молитовною церемонією на Багамських островах</vt:lpstr>
      <vt:lpstr>Після молитовної церемонії  на Багамських островах</vt:lpstr>
      <vt:lpstr>Слайд 49</vt:lpstr>
      <vt:lpstr>Ангел</vt:lpstr>
      <vt:lpstr>Вічний</vt:lpstr>
      <vt:lpstr>Зло</vt:lpstr>
      <vt:lpstr>Конопля</vt:lpstr>
      <vt:lpstr>Любов і вдячність</vt:lpstr>
      <vt:lpstr>Мир</vt:lpstr>
      <vt:lpstr>Дух</vt:lpstr>
      <vt:lpstr>Дякую (Японською)</vt:lpstr>
      <vt:lpstr>Дякую (Анлгійською)</vt:lpstr>
      <vt:lpstr>Дякую (Китайською)</vt:lpstr>
      <vt:lpstr>Дякую (Німецькою)</vt:lpstr>
      <vt:lpstr>Дякую (Французькою)</vt:lpstr>
      <vt:lpstr>Дякую (Корейською)</vt:lpstr>
      <vt:lpstr>Дякую (Італійською)</vt:lpstr>
      <vt:lpstr>Правда</vt:lpstr>
      <vt:lpstr>Гармонія</vt:lpstr>
      <vt:lpstr>Мудрість</vt:lpstr>
      <vt:lpstr>Ти мені набрид. Я тебе вб’ю</vt:lpstr>
      <vt:lpstr>Ти дурень</vt:lpstr>
      <vt:lpstr>Адольф Гітлер</vt:lpstr>
      <vt:lpstr>Мати Тереза</vt:lpstr>
      <vt:lpstr>Нехай буде мир на всьому світі</vt:lpstr>
      <vt:lpstr>Уява</vt:lpstr>
      <vt:lpstr>Втіха</vt:lpstr>
      <vt:lpstr>Удачі…</vt:lpstr>
      <vt:lpstr>Слайд 75</vt:lpstr>
      <vt:lpstr>Квітка сосни</vt:lpstr>
      <vt:lpstr>Мова Мартіна Лютера Кінга молодшого</vt:lpstr>
      <vt:lpstr>Вода, що піддається каменю смарагда</vt:lpstr>
      <vt:lpstr>Мобільний телефон</vt:lpstr>
      <vt:lpstr>500 людей послали энергію кохання цій воді</vt:lpstr>
      <vt:lpstr>Кристали води за день до землетрусу в Японії 11.03.2011</vt:lpstr>
      <vt:lpstr>Кристали води одразу після землетрусу в Японії 11.03.2011</vt:lpstr>
      <vt:lpstr>Кристали води на наступний день після землетрусу в Японії 11.03.2011</vt:lpstr>
      <vt:lpstr>Дані взяті з офіційного сайту офісу Емото Масару  http://www.masaru-emoto.net/english/water-crystal.html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Кристали води</dc:title>
  <dc:creator>Татьяна</dc:creator>
  <cp:lastModifiedBy>Татьяна</cp:lastModifiedBy>
  <cp:revision>30</cp:revision>
  <dcterms:created xsi:type="dcterms:W3CDTF">2014-09-27T14:52:06Z</dcterms:created>
  <dcterms:modified xsi:type="dcterms:W3CDTF">2014-09-28T14:53:57Z</dcterms:modified>
</cp:coreProperties>
</file>