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1" r:id="rId4"/>
    <p:sldId id="262" r:id="rId5"/>
    <p:sldId id="263" r:id="rId6"/>
    <p:sldId id="265" r:id="rId7"/>
    <p:sldId id="264" r:id="rId8"/>
    <p:sldId id="266" r:id="rId9"/>
    <p:sldId id="260" r:id="rId10"/>
    <p:sldId id="25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45" autoAdjust="0"/>
    <p:restoredTop sz="94676" autoAdjust="0"/>
  </p:normalViewPr>
  <p:slideViewPr>
    <p:cSldViewPr>
      <p:cViewPr>
        <p:scale>
          <a:sx n="73" d="100"/>
          <a:sy n="73" d="100"/>
        </p:scale>
        <p:origin x="-1242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09.06.2014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59832" y="5013176"/>
            <a:ext cx="5637010" cy="882119"/>
          </a:xfrm>
        </p:spPr>
        <p:txBody>
          <a:bodyPr/>
          <a:lstStyle/>
          <a:p>
            <a:pPr algn="r"/>
            <a:r>
              <a:rPr lang="uk-UA" dirty="0" smtClean="0"/>
              <a:t>Підготував: </a:t>
            </a:r>
            <a:r>
              <a:rPr lang="uk-UA" dirty="0" err="1" smtClean="0"/>
              <a:t>Кійко</a:t>
            </a:r>
            <a:r>
              <a:rPr lang="uk-UA" smtClean="0"/>
              <a:t> Едуард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204864"/>
            <a:ext cx="7175351" cy="1793167"/>
          </a:xfrm>
        </p:spPr>
        <p:txBody>
          <a:bodyPr/>
          <a:lstStyle/>
          <a:p>
            <a:pPr algn="ctr"/>
            <a:r>
              <a:rPr lang="uk-UA" dirty="0" smtClean="0"/>
              <a:t>Бавовник – біле золото Середньої Азії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2149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6512511" cy="1143000"/>
          </a:xfrm>
        </p:spPr>
        <p:txBody>
          <a:bodyPr/>
          <a:lstStyle/>
          <a:p>
            <a:r>
              <a:rPr lang="uk-UA" dirty="0" smtClean="0"/>
              <a:t>Використані джерела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259632" y="2348880"/>
            <a:ext cx="6552728" cy="347472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2617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6512511" cy="1143000"/>
          </a:xfrm>
        </p:spPr>
        <p:txBody>
          <a:bodyPr/>
          <a:lstStyle/>
          <a:p>
            <a:r>
              <a:rPr lang="uk-UA" dirty="0" smtClean="0"/>
              <a:t>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259632" y="1412776"/>
            <a:ext cx="6552728" cy="3474720"/>
          </a:xfrm>
        </p:spPr>
        <p:txBody>
          <a:bodyPr/>
          <a:lstStyle/>
          <a:p>
            <a:r>
              <a:rPr lang="uk-UA" sz="2800" dirty="0" smtClean="0"/>
              <a:t>Бавовник з точки зору біології</a:t>
            </a:r>
          </a:p>
          <a:p>
            <a:r>
              <a:rPr lang="uk-UA" sz="2800" dirty="0"/>
              <a:t>Географія </a:t>
            </a:r>
            <a:r>
              <a:rPr lang="uk-UA" sz="2800" dirty="0" smtClean="0"/>
              <a:t>бавовнику</a:t>
            </a:r>
          </a:p>
          <a:p>
            <a:r>
              <a:rPr lang="uk-UA" sz="2800" dirty="0" smtClean="0"/>
              <a:t>Бавовник у Середній Азії</a:t>
            </a:r>
          </a:p>
          <a:p>
            <a:r>
              <a:rPr lang="uk-UA" sz="2800" dirty="0"/>
              <a:t>Роль бавовни у економіці Середньої </a:t>
            </a:r>
            <a:r>
              <a:rPr lang="uk-UA" sz="2800" dirty="0" smtClean="0"/>
              <a:t>Азії</a:t>
            </a:r>
          </a:p>
          <a:p>
            <a:r>
              <a:rPr lang="uk-UA" sz="2800" dirty="0"/>
              <a:t>Бавовна у житті людини</a:t>
            </a:r>
            <a:endParaRPr lang="uk-UA" sz="28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7583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6512511" cy="1143000"/>
          </a:xfrm>
        </p:spPr>
        <p:txBody>
          <a:bodyPr/>
          <a:lstStyle/>
          <a:p>
            <a:r>
              <a:rPr lang="uk-UA" sz="4200" dirty="0" smtClean="0"/>
              <a:t>Бавовник з точки зору біології</a:t>
            </a:r>
            <a:endParaRPr lang="ru-RU" sz="4200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971600" y="1484784"/>
            <a:ext cx="2952328" cy="4968552"/>
          </a:xfrm>
        </p:spPr>
        <p:txBody>
          <a:bodyPr>
            <a:noAutofit/>
          </a:bodyPr>
          <a:lstStyle/>
          <a:p>
            <a:r>
              <a:rPr lang="vi-VN" sz="2000" b="1" dirty="0"/>
              <a:t>Баво́вник</a:t>
            </a:r>
            <a:r>
              <a:rPr lang="uk-UA" sz="2000" b="1" dirty="0">
                <a:latin typeface="Trebuchet MS" pitchFamily="34" charset="0"/>
              </a:rPr>
              <a:t> </a:t>
            </a:r>
            <a:r>
              <a:rPr lang="en-US" sz="2000" b="1" dirty="0">
                <a:latin typeface="Trebuchet MS" pitchFamily="34" charset="0"/>
              </a:rPr>
              <a:t>— </a:t>
            </a:r>
            <a:r>
              <a:rPr lang="vi-VN" sz="2000" b="1" dirty="0"/>
              <a:t>рід багаторічних рослин род. мальвових. Радянський вчений Ф. М. Мауер встановлював для роду </a:t>
            </a:r>
            <a:r>
              <a:rPr lang="en-US" sz="2000" b="1" dirty="0" err="1">
                <a:latin typeface="Trebuchet MS" pitchFamily="34" charset="0"/>
              </a:rPr>
              <a:t>Gossypium</a:t>
            </a:r>
            <a:r>
              <a:rPr lang="en-US" sz="2000" b="1" dirty="0">
                <a:latin typeface="Trebuchet MS" pitchFamily="34" charset="0"/>
              </a:rPr>
              <a:t> 35 </a:t>
            </a:r>
            <a:r>
              <a:rPr lang="vi-VN" sz="2000" b="1" dirty="0"/>
              <a:t>видів: 30 диких і 5 культурних. Рід включає близько 50 видів.</a:t>
            </a:r>
            <a:r>
              <a:rPr lang="uk-UA" sz="2000" b="1" dirty="0">
                <a:latin typeface="Trebuchet MS" pitchFamily="34" charset="0"/>
              </a:rPr>
              <a:t> </a:t>
            </a:r>
            <a:r>
              <a:rPr lang="vi-VN" sz="2000" b="1" dirty="0"/>
              <a:t>Більшість диких бавовників є диплоїдні.</a:t>
            </a:r>
            <a:endParaRPr lang="vi-VN" b="1" dirty="0"/>
          </a:p>
        </p:txBody>
      </p:sp>
      <p:pic>
        <p:nvPicPr>
          <p:cNvPr id="5" name="Picture 2" descr="C:\Users\Компьютер Жени\Desktop\2_b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556792"/>
            <a:ext cx="4051300" cy="5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719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6512511" cy="1143000"/>
          </a:xfrm>
        </p:spPr>
        <p:txBody>
          <a:bodyPr/>
          <a:lstStyle/>
          <a:p>
            <a:r>
              <a:rPr lang="uk-UA" sz="4200" dirty="0" smtClean="0"/>
              <a:t>Географія бавовнику</a:t>
            </a:r>
            <a:endParaRPr lang="ru-RU" sz="4200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971600" y="1484784"/>
            <a:ext cx="6552728" cy="1224136"/>
          </a:xfrm>
        </p:spPr>
        <p:txBody>
          <a:bodyPr/>
          <a:lstStyle/>
          <a:p>
            <a:r>
              <a:rPr lang="uk-UA" b="1" dirty="0" smtClean="0"/>
              <a:t>На планеті бавовник досить поширена рослина, її вирощують у тропічних я субтропічних регіонах</a:t>
            </a:r>
            <a:endParaRPr lang="vi-VN" dirty="0"/>
          </a:p>
        </p:txBody>
      </p:sp>
      <p:pic>
        <p:nvPicPr>
          <p:cNvPr id="2050" name="Picture 2" descr="C:\Users\Компьютер Жени\Desktop\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564904"/>
            <a:ext cx="6840760" cy="3909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3362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6512511" cy="1143000"/>
          </a:xfrm>
        </p:spPr>
        <p:txBody>
          <a:bodyPr/>
          <a:lstStyle/>
          <a:p>
            <a:r>
              <a:rPr lang="uk-UA" sz="4200" dirty="0" smtClean="0"/>
              <a:t>Бавовна у Середній Азії</a:t>
            </a:r>
            <a:endParaRPr lang="ru-RU" sz="4200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971600" y="1484784"/>
            <a:ext cx="6552728" cy="1224136"/>
          </a:xfrm>
        </p:spPr>
        <p:txBody>
          <a:bodyPr/>
          <a:lstStyle/>
          <a:p>
            <a:r>
              <a:rPr lang="uk-UA" b="1" dirty="0" smtClean="0"/>
              <a:t>Середня Азія регіон – один з лідерів виробництва бавовни у світі(Узбекистан).</a:t>
            </a:r>
            <a:endParaRPr lang="vi-VN" dirty="0"/>
          </a:p>
        </p:txBody>
      </p:sp>
      <p:pic>
        <p:nvPicPr>
          <p:cNvPr id="3074" name="Picture 2" descr="C:\Users\Компьютер Жени\Desktop\Gossypium2-520x39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87884">
            <a:off x="4007250" y="2693532"/>
            <a:ext cx="4953000" cy="371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Компьютер Жени\Desktop\205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36358">
            <a:off x="455246" y="2708921"/>
            <a:ext cx="4128458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6860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08912" cy="1152128"/>
          </a:xfrm>
        </p:spPr>
        <p:txBody>
          <a:bodyPr/>
          <a:lstStyle/>
          <a:p>
            <a:r>
              <a:rPr lang="uk-UA" sz="4200" dirty="0" smtClean="0"/>
              <a:t>Роль бавовни у економіці Середньої Азії</a:t>
            </a:r>
            <a:endParaRPr lang="ru-RU" sz="4200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971600" y="1484784"/>
            <a:ext cx="6552728" cy="1512168"/>
          </a:xfrm>
        </p:spPr>
        <p:txBody>
          <a:bodyPr>
            <a:normAutofit/>
          </a:bodyPr>
          <a:lstStyle/>
          <a:p>
            <a:r>
              <a:rPr lang="uk-UA" b="1" dirty="0" smtClean="0"/>
              <a:t>Узбекистан експортує бавовну у більш ніж 100 країн світу і отримує з цього досить гарний грошовий внесок у економіку країни.</a:t>
            </a:r>
            <a:endParaRPr lang="vi-VN" dirty="0"/>
          </a:p>
        </p:txBody>
      </p:sp>
      <p:pic>
        <p:nvPicPr>
          <p:cNvPr id="8" name="Picture 4" descr="Файл:Baumwoll-Erntemaschine.jpe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927445"/>
            <a:ext cx="6048672" cy="3715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C:\Users\Компьютер Жени\Desktop\200px-Uzbekistan-SSR_co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715886"/>
            <a:ext cx="2609078" cy="2935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5623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188640"/>
            <a:ext cx="6512511" cy="1143000"/>
          </a:xfrm>
        </p:spPr>
        <p:txBody>
          <a:bodyPr/>
          <a:lstStyle/>
          <a:p>
            <a:r>
              <a:rPr lang="uk-UA" sz="4200" dirty="0" smtClean="0"/>
              <a:t>Бавовна у житті людини</a:t>
            </a:r>
            <a:endParaRPr lang="ru-RU" sz="4200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971600" y="1484784"/>
            <a:ext cx="7704856" cy="2448272"/>
          </a:xfrm>
        </p:spPr>
        <p:txBody>
          <a:bodyPr/>
          <a:lstStyle/>
          <a:p>
            <a:r>
              <a:rPr lang="uk-UA" b="1" dirty="0" smtClean="0"/>
              <a:t>Сьогодні бавовну використовують у легкій промисловості для виготовленні одягу, технічних тканин тощо.</a:t>
            </a:r>
            <a:endParaRPr lang="vi-VN" dirty="0"/>
          </a:p>
        </p:txBody>
      </p:sp>
      <p:pic>
        <p:nvPicPr>
          <p:cNvPr id="4100" name="Picture 4" descr="C:\Users\Компьютер Жени\Desktop\podorozhaet-odezhd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114" y="2972290"/>
            <a:ext cx="5393942" cy="3371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Компьютер Жени\Desktop\1h_hlopchatnik_clip_image00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6234">
            <a:off x="384684" y="2824335"/>
            <a:ext cx="3467100" cy="366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2327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869160"/>
            <a:ext cx="6512511" cy="1143000"/>
          </a:xfrm>
        </p:spPr>
        <p:txBody>
          <a:bodyPr/>
          <a:lstStyle/>
          <a:p>
            <a:r>
              <a:rPr lang="uk-UA" dirty="0" smtClean="0"/>
              <a:t>Переваги і недоліки бавовни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245424" cy="4137640"/>
          </a:xfrm>
        </p:spPr>
        <p:txBody>
          <a:bodyPr>
            <a:normAutofit lnSpcReduction="10000"/>
          </a:bodyPr>
          <a:lstStyle/>
          <a:p>
            <a:pPr marL="45720" indent="0" algn="ctr">
              <a:buNone/>
            </a:pPr>
            <a:r>
              <a:rPr lang="ru-RU" b="1" dirty="0" err="1"/>
              <a:t>Переваги</a:t>
            </a:r>
            <a:endParaRPr lang="ru-RU" b="1" dirty="0"/>
          </a:p>
          <a:p>
            <a:r>
              <a:rPr lang="ru-RU" dirty="0" err="1"/>
              <a:t>М'якість</a:t>
            </a:r>
            <a:endParaRPr lang="ru-RU" dirty="0"/>
          </a:p>
          <a:p>
            <a:r>
              <a:rPr lang="ru-RU" dirty="0"/>
              <a:t>Хороша </a:t>
            </a:r>
            <a:r>
              <a:rPr lang="ru-RU" dirty="0" err="1"/>
              <a:t>поглинаюча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в теплу пору</a:t>
            </a:r>
          </a:p>
          <a:p>
            <a:r>
              <a:rPr lang="ru-RU" dirty="0" err="1"/>
              <a:t>Легкість</a:t>
            </a:r>
            <a:r>
              <a:rPr lang="ru-RU" dirty="0"/>
              <a:t> у </a:t>
            </a:r>
            <a:r>
              <a:rPr lang="ru-RU" dirty="0" err="1"/>
              <a:t>забарвленні</a:t>
            </a:r>
            <a:endParaRPr lang="ru-RU" dirty="0"/>
          </a:p>
          <a:p>
            <a:r>
              <a:rPr lang="ru-RU" dirty="0"/>
              <a:t>Здоровий, </a:t>
            </a:r>
            <a:r>
              <a:rPr lang="ru-RU" dirty="0" err="1"/>
              <a:t>натуральний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endParaRPr lang="ru-RU" dirty="0"/>
          </a:p>
          <a:p>
            <a:r>
              <a:rPr lang="ru-RU" dirty="0"/>
              <a:t>Не </a:t>
            </a:r>
            <a:r>
              <a:rPr lang="ru-RU" dirty="0" err="1"/>
              <a:t>шкідливе</a:t>
            </a:r>
            <a:r>
              <a:rPr lang="ru-RU" dirty="0"/>
              <a:t> для </a:t>
            </a:r>
            <a:r>
              <a:rPr lang="ru-RU" dirty="0" err="1"/>
              <a:t>здоров'я</a:t>
            </a:r>
            <a:endParaRPr lang="ru-RU" dirty="0"/>
          </a:p>
          <a:p>
            <a:pPr marL="45720" indent="0" algn="ctr">
              <a:buNone/>
            </a:pPr>
            <a:r>
              <a:rPr lang="ru-RU" b="1" dirty="0" err="1" smtClean="0"/>
              <a:t>Недоліки</a:t>
            </a:r>
            <a:endParaRPr lang="ru-RU" b="1" dirty="0" smtClean="0"/>
          </a:p>
          <a:p>
            <a:r>
              <a:rPr lang="ru-RU" dirty="0" smtClean="0"/>
              <a:t>Легко </a:t>
            </a:r>
            <a:r>
              <a:rPr lang="ru-RU" dirty="0" err="1"/>
              <a:t>мнеться</a:t>
            </a:r>
            <a:endParaRPr lang="ru-RU" dirty="0"/>
          </a:p>
          <a:p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тенденцію</a:t>
            </a:r>
            <a:r>
              <a:rPr lang="ru-RU" dirty="0"/>
              <a:t> до усадки</a:t>
            </a:r>
          </a:p>
          <a:p>
            <a:r>
              <a:rPr lang="ru-RU" dirty="0" err="1"/>
              <a:t>Жовтіє</a:t>
            </a:r>
            <a:r>
              <a:rPr lang="ru-RU" dirty="0"/>
              <a:t> на </a:t>
            </a:r>
            <a:r>
              <a:rPr lang="ru-RU" dirty="0" err="1"/>
              <a:t>світлі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9532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6512511" cy="1143000"/>
          </a:xfrm>
        </p:spPr>
        <p:txBody>
          <a:bodyPr/>
          <a:lstStyle/>
          <a:p>
            <a:r>
              <a:rPr lang="uk-UA" dirty="0" smtClean="0"/>
              <a:t>Висновок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259632" y="1412776"/>
            <a:ext cx="6552728" cy="347472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Picture 3" descr="C:\Users\Компьютер Жени\Desktop\800px-Nutbush_tennessee_cotton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469822"/>
            <a:ext cx="4170040" cy="3127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671208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67</TotalTime>
  <Words>152</Words>
  <Application>Microsoft Office PowerPoint</Application>
  <PresentationFormat>Экран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Бавовник – біле золото Середньої Азії</vt:lpstr>
      <vt:lpstr>План</vt:lpstr>
      <vt:lpstr>Бавовник з точки зору біології</vt:lpstr>
      <vt:lpstr>Географія бавовнику</vt:lpstr>
      <vt:lpstr>Бавовна у Середній Азії</vt:lpstr>
      <vt:lpstr>Роль бавовни у економіці Середньої Азії</vt:lpstr>
      <vt:lpstr>Бавовна у житті людини</vt:lpstr>
      <vt:lpstr>Переваги і недоліки бавовни</vt:lpstr>
      <vt:lpstr>Висновок</vt:lpstr>
      <vt:lpstr>Використані джерела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Бавовник – біле золото Середньої Азії</dc:title>
  <dc:creator>Компьютер Жени</dc:creator>
  <cp:lastModifiedBy>Eduard Kiyko</cp:lastModifiedBy>
  <cp:revision>21</cp:revision>
  <dcterms:created xsi:type="dcterms:W3CDTF">2013-03-20T18:40:30Z</dcterms:created>
  <dcterms:modified xsi:type="dcterms:W3CDTF">2014-06-09T12:02:03Z</dcterms:modified>
</cp:coreProperties>
</file>