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55" autoAdjust="0"/>
    <p:restoredTop sz="94660"/>
  </p:normalViewPr>
  <p:slideViewPr>
    <p:cSldViewPr>
      <p:cViewPr varScale="1">
        <p:scale>
          <a:sx n="86" d="100"/>
          <a:sy n="86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8E379-4FB2-43E3-B0E6-BFA9B9718263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01BC4-B2ED-4D05-A84C-321974DAD8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3.bp.blogspot.com/-i5OjLxqcQwE/UDyURFWwv9I/AAAAAAAAACw/A0CBxct_Wok/s1600/%D1%82%D0%B0%D0%B1%D0%B0%D1%87%D0%BD%D0%B0%D1%8F+%D0%BF%D1%8B%D0%BB%D1%8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357562"/>
            <a:ext cx="3942459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642918"/>
            <a:ext cx="86905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Проблеми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використання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відходів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видобутку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переробки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004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Надзвичайно</a:t>
            </a:r>
            <a:r>
              <a:rPr lang="ru-RU" sz="2400" dirty="0" smtClean="0"/>
              <a:t> великою, </a:t>
            </a:r>
            <a:r>
              <a:rPr lang="ru-RU" sz="2400" dirty="0" err="1" smtClean="0"/>
              <a:t>важливою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актуальною проблемою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безвідходне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маловідходне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виробництво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видобуванні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копалин</a:t>
            </a:r>
            <a:r>
              <a:rPr lang="ru-RU" sz="2400" dirty="0" smtClean="0"/>
              <a:t>. 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4500 </a:t>
            </a:r>
            <a:r>
              <a:rPr lang="ru-RU" sz="2400" dirty="0" err="1" smtClean="0"/>
              <a:t>родовищ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копалин</a:t>
            </a:r>
            <a:r>
              <a:rPr lang="ru-RU" sz="2400" dirty="0" smtClean="0"/>
              <a:t>, </a:t>
            </a:r>
            <a:r>
              <a:rPr lang="ru-RU" sz="2400" dirty="0" err="1" smtClean="0"/>
              <a:t>діє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2000 </a:t>
            </a:r>
            <a:r>
              <a:rPr lang="ru-RU" sz="2400" dirty="0" err="1" smtClean="0"/>
              <a:t>підприємств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видобутку</a:t>
            </a:r>
            <a:r>
              <a:rPr lang="ru-RU" sz="2400" dirty="0" smtClean="0"/>
              <a:t>, </a:t>
            </a:r>
            <a:r>
              <a:rPr lang="ru-RU" sz="2400" dirty="0" err="1" smtClean="0"/>
              <a:t>збагачення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переробки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різноманітної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мінеральної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сировини</a:t>
            </a:r>
            <a:r>
              <a:rPr lang="ru-RU" sz="2400" dirty="0" smtClean="0"/>
              <a:t>. За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темпів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гірничої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недоліки</a:t>
            </a:r>
            <a:r>
              <a:rPr lang="ru-RU" sz="2400" dirty="0" smtClean="0"/>
              <a:t> в комплексному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неприпустимим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марнотратством</a:t>
            </a:r>
            <a:r>
              <a:rPr lang="ru-RU" sz="2400" dirty="0" smtClean="0"/>
              <a:t>. </a:t>
            </a:r>
            <a:r>
              <a:rPr lang="ru-RU" sz="2400" dirty="0" err="1" smtClean="0"/>
              <a:t>Щорічно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накопичується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5 </a:t>
            </a:r>
            <a:r>
              <a:rPr lang="ru-RU" sz="2400" dirty="0" err="1" smtClean="0"/>
              <a:t>мільярдів</a:t>
            </a:r>
            <a:r>
              <a:rPr lang="ru-RU" sz="2400" dirty="0" smtClean="0"/>
              <a:t> тонн </a:t>
            </a:r>
            <a:r>
              <a:rPr lang="ru-RU" sz="2400" dirty="0" err="1" smtClean="0"/>
              <a:t>розкривних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порід</a:t>
            </a:r>
            <a:r>
              <a:rPr lang="ru-RU" sz="2400" dirty="0" smtClean="0"/>
              <a:t>, 700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тонн </a:t>
            </a:r>
            <a:r>
              <a:rPr lang="ru-RU" sz="2400" dirty="0" err="1" smtClean="0"/>
              <a:t>хвостів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збагачення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150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тонн золи. З них в народному </a:t>
            </a:r>
            <a:r>
              <a:rPr lang="ru-RU" sz="2400" dirty="0" err="1" smtClean="0"/>
              <a:t>господарстві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цілому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2-4 </a:t>
            </a:r>
            <a:r>
              <a:rPr lang="ru-RU" sz="2400" dirty="0" err="1" smtClean="0"/>
              <a:t>відсотків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відвалів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придатна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різноманітних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будівельних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.</a:t>
            </a:r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29256" y="214290"/>
            <a:ext cx="335758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багатогалузевому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індустріальному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використанню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приділяється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недостатня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увага</a:t>
            </a:r>
            <a:r>
              <a:rPr lang="ru-RU" sz="2400" dirty="0" smtClean="0"/>
              <a:t>,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до </a:t>
            </a:r>
            <a:r>
              <a:rPr lang="ru-RU" sz="2400" dirty="0" err="1" smtClean="0"/>
              <a:t>теперішнього</a:t>
            </a:r>
            <a:r>
              <a:rPr lang="ru-RU" sz="2400" dirty="0" smtClean="0"/>
              <a:t> часу не </a:t>
            </a:r>
            <a:r>
              <a:rPr lang="ru-RU" sz="2400" dirty="0" err="1" smtClean="0"/>
              <a:t>визначені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критерії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рекомендації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оцінки</a:t>
            </a:r>
            <a:r>
              <a:rPr lang="ru-RU" sz="2400" dirty="0" smtClean="0"/>
              <a:t>.  </a:t>
            </a:r>
            <a:r>
              <a:rPr lang="ru-RU" sz="2400" dirty="0" err="1" smtClean="0"/>
              <a:t>Утилізація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річного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виходу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 становить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12 %. </a:t>
            </a:r>
            <a:endParaRPr lang="ru-RU" sz="2400" dirty="0"/>
          </a:p>
        </p:txBody>
      </p:sp>
      <p:pic>
        <p:nvPicPr>
          <p:cNvPr id="3" name="Picture 2" descr="http://enrin.grida.no/htmls/ferghana_valley/ferghana_valley_soe/img/haid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518014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  <a:r>
              <a:rPr lang="ru-RU" sz="2400" dirty="0" err="1" smtClean="0"/>
              <a:t>Наукові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накопичений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свідчать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видобутку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надзвичайно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необхідне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екологічно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прибуткове</a:t>
            </a:r>
            <a:r>
              <a:rPr lang="ru-RU" sz="2400" dirty="0" smtClean="0"/>
              <a:t>. На </a:t>
            </a:r>
            <a:r>
              <a:rPr lang="ru-RU" sz="2400" dirty="0" err="1" smtClean="0"/>
              <a:t>ряді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підприємств</a:t>
            </a:r>
            <a:r>
              <a:rPr lang="ru-RU" sz="2400" dirty="0" smtClean="0"/>
              <a:t> </a:t>
            </a:r>
            <a:r>
              <a:rPr lang="ru-RU" sz="2400" dirty="0" err="1" smtClean="0"/>
              <a:t>окупність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капітальних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вкладень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досягається</a:t>
            </a:r>
            <a:r>
              <a:rPr lang="ru-RU" sz="2400" dirty="0" smtClean="0"/>
              <a:t> за 1,5 – 2 роки. З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мінеральної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сировини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створений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перелік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будівельних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магнієві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сірковмісні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добрива</a:t>
            </a:r>
            <a:r>
              <a:rPr lang="ru-RU" sz="2400" dirty="0" smtClean="0"/>
              <a:t>, </a:t>
            </a:r>
            <a:r>
              <a:rPr lang="ru-RU" sz="2400" dirty="0" err="1" smtClean="0"/>
              <a:t>вапнякові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та</a:t>
            </a:r>
            <a:r>
              <a:rPr lang="ru-RU" sz="2400" dirty="0" smtClean="0"/>
              <a:t> </a:t>
            </a:r>
            <a:r>
              <a:rPr lang="ru-RU" sz="2400" dirty="0" err="1" smtClean="0"/>
              <a:t>гіпсові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меліоранти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18440" name="Picture 8" descr="http://relaxic.net/wp-content/uploads/2010/10/disaster_in_hungary_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19"/>
            <a:ext cx="5857916" cy="3972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 </a:t>
            </a:r>
            <a:r>
              <a:rPr lang="ru-RU" sz="2800" dirty="0" err="1" smtClean="0"/>
              <a:t>відходів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одержувати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вугільного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палива</a:t>
            </a:r>
            <a:r>
              <a:rPr lang="ru-RU" sz="2800" dirty="0" smtClean="0"/>
              <a:t>, </a:t>
            </a:r>
            <a:r>
              <a:rPr lang="ru-RU" sz="2800" dirty="0" err="1" smtClean="0"/>
              <a:t>чорних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кольорових</a:t>
            </a:r>
            <a:r>
              <a:rPr lang="ru-RU" sz="2800" dirty="0" smtClean="0"/>
              <a:t>, </a:t>
            </a:r>
            <a:r>
              <a:rPr lang="ru-RU" sz="2800" dirty="0" err="1" smtClean="0"/>
              <a:t>рідкісних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металів</a:t>
            </a:r>
            <a:r>
              <a:rPr lang="ru-RU" sz="2800" dirty="0" smtClean="0"/>
              <a:t>, </a:t>
            </a:r>
            <a:r>
              <a:rPr lang="ru-RU" sz="2800" dirty="0" err="1" smtClean="0"/>
              <a:t>флюсів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важливо</a:t>
            </a:r>
            <a:r>
              <a:rPr lang="ru-RU" sz="2800" dirty="0" smtClean="0"/>
              <a:t> в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гострого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дефіциту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матеріалів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сприятливі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можливості</a:t>
            </a:r>
            <a:r>
              <a:rPr lang="ru-RU" sz="2800" dirty="0" smtClean="0"/>
              <a:t> практично не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шкоди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економіці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серйозно</a:t>
            </a:r>
            <a:r>
              <a:rPr lang="ru-RU" sz="2800" dirty="0" smtClean="0"/>
              <a:t> </a:t>
            </a:r>
            <a:r>
              <a:rPr lang="ru-RU" sz="2800" dirty="0" err="1" smtClean="0"/>
              <a:t>ускладнює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екологічну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ситуацію</a:t>
            </a:r>
            <a:r>
              <a:rPr lang="ru-RU" sz="2800" dirty="0" smtClean="0"/>
              <a:t> в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промислових</a:t>
            </a:r>
            <a:r>
              <a:rPr lang="ru-RU" sz="2800" dirty="0" smtClean="0"/>
              <a:t> районах</a:t>
            </a:r>
            <a:endParaRPr lang="ru-RU" sz="2800" dirty="0"/>
          </a:p>
        </p:txBody>
      </p:sp>
      <p:pic>
        <p:nvPicPr>
          <p:cNvPr id="3" name="Picture 2" descr="http://www.facepla.net/images/stories2/770/paperbricks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214686"/>
            <a:ext cx="6250621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  <a:r>
              <a:rPr lang="ru-RU" sz="2800" dirty="0" err="1" smtClean="0"/>
              <a:t>Основна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відходів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утилізуються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засипки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відпрацьованих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кар’єрних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площин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підземних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гірничих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виробок</a:t>
            </a:r>
            <a:r>
              <a:rPr lang="ru-RU" sz="2800" dirty="0" smtClean="0"/>
              <a:t>, </a:t>
            </a:r>
            <a:r>
              <a:rPr lang="ru-RU" sz="2800" dirty="0" err="1" smtClean="0"/>
              <a:t>рекультивації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пасовищних</a:t>
            </a:r>
            <a:r>
              <a:rPr lang="ru-RU" sz="2800" dirty="0" smtClean="0"/>
              <a:t> земель. </a:t>
            </a:r>
            <a:r>
              <a:rPr lang="ru-RU" sz="2800" dirty="0" err="1" smtClean="0"/>
              <a:t>Зворотній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засипці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піддаються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особливо </a:t>
            </a:r>
            <a:r>
              <a:rPr lang="ru-RU" sz="2800" dirty="0" err="1" smtClean="0"/>
              <a:t>підземних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виробок</a:t>
            </a:r>
            <a:r>
              <a:rPr lang="ru-RU" sz="2800" dirty="0" smtClean="0"/>
              <a:t> в </a:t>
            </a:r>
            <a:r>
              <a:rPr lang="ru-RU" sz="2800" dirty="0" err="1" smtClean="0"/>
              <a:t>Донбасі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Придніпров’ї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Поліссі</a:t>
            </a:r>
            <a:r>
              <a:rPr lang="ru-RU" sz="2800" dirty="0" smtClean="0"/>
              <a:t>, на </a:t>
            </a:r>
            <a:r>
              <a:rPr lang="ru-RU" sz="2800" dirty="0" err="1" smtClean="0"/>
              <a:t>Волині</a:t>
            </a:r>
            <a:r>
              <a:rPr lang="ru-RU" sz="2800" dirty="0" smtClean="0"/>
              <a:t>, в </a:t>
            </a:r>
            <a:r>
              <a:rPr lang="ru-RU" sz="2800" dirty="0" err="1" smtClean="0"/>
              <a:t>Криму</a:t>
            </a:r>
            <a:r>
              <a:rPr lang="ru-RU" sz="2800" dirty="0" smtClean="0"/>
              <a:t>. </a:t>
            </a:r>
            <a:r>
              <a:rPr lang="ru-RU" sz="2800" dirty="0" err="1" smtClean="0"/>
              <a:t>Неглибокі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кар’єри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засипаються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усіх</a:t>
            </a:r>
            <a:r>
              <a:rPr lang="ru-RU" sz="2800" dirty="0" smtClean="0"/>
              <a:t> районах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в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засипки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пусті</a:t>
            </a:r>
            <a:r>
              <a:rPr lang="ru-RU" sz="2800" dirty="0" smtClean="0"/>
              <a:t> породи,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інакше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застосовувати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, а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відходів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переробляти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корисну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продукцію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технічний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добування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застосування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відходів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недостатній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налагодити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раціональне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.</a:t>
            </a:r>
            <a:r>
              <a:rPr lang="ru-RU" sz="2400" dirty="0" smtClean="0"/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85794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  </a:t>
            </a:r>
            <a:r>
              <a:rPr lang="ru-RU" sz="2800" dirty="0" err="1" smtClean="0"/>
              <a:t>Досить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інтенсивно</a:t>
            </a:r>
            <a:r>
              <a:rPr lang="ru-RU" sz="2800" dirty="0" smtClean="0"/>
              <a:t> </a:t>
            </a:r>
            <a:r>
              <a:rPr lang="ru-RU" sz="2800" dirty="0" err="1" smtClean="0"/>
              <a:t>утилізуються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кам’яний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відсів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каменедробіння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каменеобробки</a:t>
            </a:r>
            <a:r>
              <a:rPr lang="ru-RU" sz="2800" dirty="0" smtClean="0"/>
              <a:t>; </a:t>
            </a:r>
            <a:r>
              <a:rPr lang="ru-RU" sz="2800" dirty="0" err="1" smtClean="0"/>
              <a:t>глинисті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розкривні</a:t>
            </a:r>
            <a:r>
              <a:rPr lang="ru-RU" sz="2800" dirty="0" smtClean="0"/>
              <a:t> породи та. </a:t>
            </a:r>
            <a:r>
              <a:rPr lang="ru-RU" sz="2800" dirty="0" err="1" smtClean="0"/>
              <a:t>відходи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вуглезбагачення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       </a:t>
            </a:r>
            <a:r>
              <a:rPr lang="ru-RU" sz="2800" dirty="0" err="1" smtClean="0"/>
              <a:t>Отже</a:t>
            </a:r>
            <a:r>
              <a:rPr lang="ru-RU" sz="2800" dirty="0" smtClean="0"/>
              <a:t>, в </a:t>
            </a:r>
            <a:r>
              <a:rPr lang="ru-RU" sz="2800" dirty="0" err="1" smtClean="0"/>
              <a:t>сучасних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оптимизації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</a:t>
            </a:r>
            <a:r>
              <a:rPr lang="ru-RU" sz="2800" dirty="0" err="1" smtClean="0"/>
              <a:t>гірського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виробництва</a:t>
            </a:r>
            <a:r>
              <a:rPr lang="ru-RU" sz="2800" dirty="0" smtClean="0"/>
              <a:t> повинно </a:t>
            </a:r>
            <a:r>
              <a:rPr lang="ru-RU" sz="2800" dirty="0" err="1" smtClean="0"/>
              <a:t>грунтуватися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наступних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концепціях</a:t>
            </a:r>
            <a:r>
              <a:rPr lang="ru-RU" sz="2800" dirty="0" smtClean="0"/>
              <a:t>: </a:t>
            </a:r>
          </a:p>
          <a:p>
            <a:r>
              <a:rPr lang="ru-RU" sz="2800" dirty="0" smtClean="0"/>
              <a:t>1. </a:t>
            </a:r>
            <a:r>
              <a:rPr lang="ru-RU" sz="2800" dirty="0" err="1" smtClean="0"/>
              <a:t>Інтенсивний</a:t>
            </a:r>
            <a:r>
              <a:rPr lang="ru-RU" sz="2800" dirty="0" smtClean="0"/>
              <a:t> шлях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промисловості</a:t>
            </a:r>
            <a:r>
              <a:rPr lang="ru-RU" sz="2800" dirty="0" smtClean="0"/>
              <a:t>. </a:t>
            </a:r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Єдність</a:t>
            </a:r>
            <a:r>
              <a:rPr lang="ru-RU" sz="2800" dirty="0" smtClean="0"/>
              <a:t> проблем </a:t>
            </a:r>
            <a:r>
              <a:rPr lang="ru-RU" sz="2800" dirty="0" err="1" smtClean="0"/>
              <a:t>раціонального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надр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раціонального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навколишнього</a:t>
            </a:r>
            <a:r>
              <a:rPr lang="ru-RU" sz="2800" dirty="0" smtClean="0"/>
              <a:t> природного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2428868"/>
            <a:ext cx="6534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1">
      <a:dk1>
        <a:srgbClr val="1D1B10"/>
      </a:dk1>
      <a:lt1>
        <a:srgbClr val="DBE5F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200</Words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Проблеми використання відходів видобутку та переробки </dc:title>
  <dc:creator>Администратор</dc:creator>
  <cp:lastModifiedBy>AMD55</cp:lastModifiedBy>
  <cp:revision>4</cp:revision>
  <dcterms:created xsi:type="dcterms:W3CDTF">2013-12-14T17:17:43Z</dcterms:created>
  <dcterms:modified xsi:type="dcterms:W3CDTF">2013-12-14T18:01:15Z</dcterms:modified>
</cp:coreProperties>
</file>