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57" r:id="rId4"/>
    <p:sldId id="258" r:id="rId5"/>
    <p:sldId id="259" r:id="rId6"/>
    <p:sldId id="267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0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49056-8A18-40FB-ACCB-23946C616824}" type="datetimeFigureOut">
              <a:rPr lang="uk-UA" smtClean="0"/>
              <a:pPr/>
              <a:t>16.12.2009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A04D9-7006-43C9-880C-6F1DCA94674A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49056-8A18-40FB-ACCB-23946C616824}" type="datetimeFigureOut">
              <a:rPr lang="uk-UA" smtClean="0"/>
              <a:pPr/>
              <a:t>16.12.2009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A04D9-7006-43C9-880C-6F1DCA94674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49056-8A18-40FB-ACCB-23946C616824}" type="datetimeFigureOut">
              <a:rPr lang="uk-UA" smtClean="0"/>
              <a:pPr/>
              <a:t>16.12.2009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A04D9-7006-43C9-880C-6F1DCA94674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49056-8A18-40FB-ACCB-23946C616824}" type="datetimeFigureOut">
              <a:rPr lang="uk-UA" smtClean="0"/>
              <a:pPr/>
              <a:t>16.12.2009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A04D9-7006-43C9-880C-6F1DCA94674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49056-8A18-40FB-ACCB-23946C616824}" type="datetimeFigureOut">
              <a:rPr lang="uk-UA" smtClean="0"/>
              <a:pPr/>
              <a:t>16.12.2009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A04D9-7006-43C9-880C-6F1DCA94674A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49056-8A18-40FB-ACCB-23946C616824}" type="datetimeFigureOut">
              <a:rPr lang="uk-UA" smtClean="0"/>
              <a:pPr/>
              <a:t>16.12.2009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A04D9-7006-43C9-880C-6F1DCA94674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49056-8A18-40FB-ACCB-23946C616824}" type="datetimeFigureOut">
              <a:rPr lang="uk-UA" smtClean="0"/>
              <a:pPr/>
              <a:t>16.12.2009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A04D9-7006-43C9-880C-6F1DCA94674A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49056-8A18-40FB-ACCB-23946C616824}" type="datetimeFigureOut">
              <a:rPr lang="uk-UA" smtClean="0"/>
              <a:pPr/>
              <a:t>16.12.2009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A04D9-7006-43C9-880C-6F1DCA94674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49056-8A18-40FB-ACCB-23946C616824}" type="datetimeFigureOut">
              <a:rPr lang="uk-UA" smtClean="0"/>
              <a:pPr/>
              <a:t>16.12.2009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A04D9-7006-43C9-880C-6F1DCA94674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49056-8A18-40FB-ACCB-23946C616824}" type="datetimeFigureOut">
              <a:rPr lang="uk-UA" smtClean="0"/>
              <a:pPr/>
              <a:t>16.12.2009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A04D9-7006-43C9-880C-6F1DCA94674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7149056-8A18-40FB-ACCB-23946C616824}" type="datetimeFigureOut">
              <a:rPr lang="uk-UA" smtClean="0"/>
              <a:pPr/>
              <a:t>16.12.2009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56A04D9-7006-43C9-880C-6F1DCA94674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7149056-8A18-40FB-ACCB-23946C616824}" type="datetimeFigureOut">
              <a:rPr lang="uk-UA" smtClean="0"/>
              <a:pPr/>
              <a:t>16.12.2009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56A04D9-7006-43C9-880C-6F1DCA94674A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солі </a:t>
            </a:r>
            <a:r>
              <a:rPr lang="uk-UA" dirty="0" smtClean="0"/>
              <a:t>в природі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Солі препарати  </a:t>
            </a:r>
            <a:r>
              <a:rPr lang="uk-UA" dirty="0" err="1" smtClean="0"/>
              <a:t>замінення</a:t>
            </a:r>
            <a:r>
              <a:rPr lang="uk-UA" dirty="0" smtClean="0"/>
              <a:t> атомів водної  кислоти  </a:t>
            </a:r>
            <a:endParaRPr lang="uk-UA" dirty="0"/>
          </a:p>
        </p:txBody>
      </p:sp>
    </p:spTree>
  </p:cSld>
  <p:clrMapOvr>
    <a:masterClrMapping/>
  </p:clrMapOvr>
  <p:transition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err="1" smtClean="0"/>
              <a:t>“Біле</a:t>
            </a:r>
            <a:r>
              <a:rPr lang="uk-UA" dirty="0" smtClean="0"/>
              <a:t> </a:t>
            </a:r>
            <a:r>
              <a:rPr lang="uk-UA" dirty="0" err="1" smtClean="0"/>
              <a:t>золото”</a:t>
            </a:r>
            <a:r>
              <a:rPr lang="uk-UA" dirty="0" smtClean="0"/>
              <a:t> землі — кухонна сіль — з незапам’ятних часів є незмінним супутником людини, оскільки без солі життя неможливе. Цей цінний природний мінерал, володіння яким приносило багатство і владу, довгий час був предметом сварок, розбратів, державних конфліктів і навіть воєн. В окремі історичні періоди сіль цінувалася нарівні із золотом. Історики свідчать, що ще до нашої ери люди могли одержувати цей життєво важливий мінерал шляхом випаровування його із солоної води  озер.</a:t>
            </a:r>
          </a:p>
          <a:p>
            <a:endParaRPr lang="uk-UA" dirty="0"/>
          </a:p>
        </p:txBody>
      </p:sp>
    </p:spTree>
  </p:cSld>
  <p:clrMapOvr>
    <a:masterClrMapping/>
  </p:clrMapOvr>
  <p:transition advTm="3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солі</a:t>
            </a:r>
            <a:endParaRPr lang="uk-UA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Склад солей</a:t>
            </a:r>
            <a:endParaRPr lang="uk-UA" dirty="0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 smtClean="0"/>
              <a:t>Структура молекули солі</a:t>
            </a:r>
            <a:endParaRPr lang="uk-UA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Солі </a:t>
            </a:r>
            <a:r>
              <a:rPr lang="uk-UA" dirty="0" err="1" smtClean="0"/>
              <a:t>–це</a:t>
            </a:r>
            <a:r>
              <a:rPr lang="uk-UA" dirty="0" smtClean="0"/>
              <a:t> складні речовини, до складу яких  входять атоми металу й кислотні залишки. </a:t>
            </a:r>
            <a:endParaRPr lang="uk-UA" dirty="0"/>
          </a:p>
        </p:txBody>
      </p:sp>
      <p:pic>
        <p:nvPicPr>
          <p:cNvPr id="12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428868"/>
            <a:ext cx="3810000" cy="2938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Види солей</a:t>
            </a:r>
            <a:endParaRPr lang="uk-UA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Сіль звичайна</a:t>
            </a:r>
            <a:endParaRPr lang="uk-UA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dirty="0" err="1" smtClean="0"/>
              <a:t>Крисиалічна</a:t>
            </a:r>
            <a:r>
              <a:rPr lang="uk-UA" dirty="0" smtClean="0"/>
              <a:t> сіль</a:t>
            </a:r>
            <a:endParaRPr lang="uk-UA" dirty="0"/>
          </a:p>
        </p:txBody>
      </p:sp>
      <p:sp>
        <p:nvSpPr>
          <p:cNvPr id="14" name="Молния 13"/>
          <p:cNvSpPr/>
          <p:nvPr/>
        </p:nvSpPr>
        <p:spPr>
          <a:xfrm>
            <a:off x="-214346" y="5500702"/>
            <a:ext cx="1785950" cy="1571636"/>
          </a:xfrm>
          <a:prstGeom prst="lightningBol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2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428868"/>
            <a:ext cx="4036223" cy="3152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500306"/>
            <a:ext cx="4062447" cy="3046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4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4"/>
          </p:nvPr>
        </p:nvSpPr>
        <p:spPr>
          <a:xfrm>
            <a:off x="4714876" y="2500306"/>
            <a:ext cx="4041775" cy="3959352"/>
          </a:xfrm>
        </p:spPr>
        <p:txBody>
          <a:bodyPr>
            <a:normAutofit fontScale="77500" lnSpcReduction="20000"/>
          </a:bodyPr>
          <a:lstStyle/>
          <a:p>
            <a:r>
              <a:rPr lang="uk-UA" sz="2600" dirty="0" smtClean="0"/>
              <a:t>Солі приписують магічні властивості. Чимало вірувань пов’язано з нею як оберегом від злих сил та чар. Сіль завжди була символом багатства та щастя. В старі часи під час роботи на городі в першу борозну обов’язково клали й невеличку купку солі. Задля доброго врожаю. На щастя та багатство родини. </a:t>
            </a:r>
          </a:p>
          <a:p>
            <a:r>
              <a:rPr lang="uk-UA" sz="2600" dirty="0" smtClean="0"/>
              <a:t>Існують сотні рецептів лікування, до складу яких входить ця чарівна сіль. </a:t>
            </a:r>
          </a:p>
        </p:txBody>
      </p:sp>
      <p:pic>
        <p:nvPicPr>
          <p:cNvPr id="12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85926"/>
            <a:ext cx="4468406" cy="3736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2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4436602" cy="4577658"/>
          </a:xfrm>
        </p:spPr>
        <p:txBody>
          <a:bodyPr/>
          <a:lstStyle/>
          <a:p>
            <a:r>
              <a:rPr lang="uk-UA" dirty="0" smtClean="0"/>
              <a:t>Харчова сіль складається із 39% натрію і 61% </a:t>
            </a:r>
            <a:r>
              <a:rPr lang="uk-UA" dirty="0" smtClean="0"/>
              <a:t>хлору </a:t>
            </a:r>
            <a:r>
              <a:rPr lang="uk-UA" dirty="0" smtClean="0"/>
              <a:t>Кухонна сіль – хлористий натрій, найдавніша із спецій. Дуже необхідний продукт для людей і тварин. У всі часи, з моменту її відкриття , вважалась дуже вигідним товаром, необхідним для засолки м’яса, риби, овочів, для приготування їжі. 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428736"/>
            <a:ext cx="3241366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2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</a:t>
            </a:r>
            <a:endParaRPr lang="uk-UA" dirty="0"/>
          </a:p>
        </p:txBody>
      </p:sp>
      <p:sp>
        <p:nvSpPr>
          <p:cNvPr id="2" name="Текст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                                                                                               Цю сіль можна </a:t>
            </a:r>
            <a:r>
              <a:rPr lang="uk-UA" dirty="0" smtClean="0"/>
              <a:t>знайти в              </a:t>
            </a:r>
            <a:r>
              <a:rPr lang="uk-UA" dirty="0" err="1" smtClean="0"/>
              <a:t>евпато</a:t>
            </a:r>
            <a:r>
              <a:rPr lang="uk-UA" dirty="0" smtClean="0"/>
              <a:t>  27позвонить </a:t>
            </a:r>
            <a:r>
              <a:rPr lang="uk-UA" dirty="0" err="1" smtClean="0"/>
              <a:t>вікі</a:t>
            </a:r>
            <a:r>
              <a:rPr lang="uk-UA" dirty="0" smtClean="0"/>
              <a:t>                                                              </a:t>
            </a:r>
            <a:endParaRPr lang="uk-UA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857752" y="214290"/>
            <a:ext cx="4038600" cy="4510538"/>
          </a:xfrm>
        </p:spPr>
        <p:txBody>
          <a:bodyPr>
            <a:normAutofit/>
          </a:bodyPr>
          <a:lstStyle/>
          <a:p>
            <a:r>
              <a:rPr lang="uk-UA" dirty="0" smtClean="0"/>
              <a:t>Цю сіль можна знайти в </a:t>
            </a:r>
            <a:r>
              <a:rPr lang="uk-UA" dirty="0" smtClean="0"/>
              <a:t>Є</a:t>
            </a:r>
            <a:r>
              <a:rPr lang="uk-UA" dirty="0" smtClean="0"/>
              <a:t>впаторії на заводі по добуванню солі. Цей завод називається </a:t>
            </a:r>
            <a:r>
              <a:rPr lang="uk-UA" dirty="0" err="1" smtClean="0"/>
              <a:t>“Генічеськ</a:t>
            </a:r>
            <a:r>
              <a:rPr lang="uk-UA" dirty="0" smtClean="0"/>
              <a:t>  </a:t>
            </a:r>
            <a:r>
              <a:rPr lang="uk-UA" dirty="0" err="1" smtClean="0"/>
              <a:t>арабатська</a:t>
            </a:r>
            <a:r>
              <a:rPr lang="uk-UA" dirty="0" smtClean="0"/>
              <a:t> </a:t>
            </a:r>
            <a:r>
              <a:rPr lang="uk-UA" dirty="0" err="1" smtClean="0"/>
              <a:t>стрілка”</a:t>
            </a:r>
            <a:r>
              <a:rPr lang="uk-UA" dirty="0" smtClean="0"/>
              <a:t> біля села </a:t>
            </a:r>
            <a:r>
              <a:rPr lang="uk-UA" dirty="0" err="1" smtClean="0"/>
              <a:t>Солнцево</a:t>
            </a:r>
            <a:r>
              <a:rPr lang="uk-UA" dirty="0" smtClean="0"/>
              <a:t>. Це звичайна морська сіль.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47625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1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2579214" cy="1505824"/>
          </a:xfrm>
        </p:spPr>
        <p:txBody>
          <a:bodyPr/>
          <a:lstStyle/>
          <a:p>
            <a:r>
              <a:rPr lang="uk-UA" dirty="0" smtClean="0"/>
              <a:t>Це одна із шахт де люди добувають сіль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1357297"/>
            <a:ext cx="5548318" cy="543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414903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8715404" cy="666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8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112</TotalTime>
  <Words>289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Метро</vt:lpstr>
      <vt:lpstr>солі в природі</vt:lpstr>
      <vt:lpstr>Слайд 2</vt:lpstr>
      <vt:lpstr>             солі</vt:lpstr>
      <vt:lpstr>         Види солей</vt:lpstr>
      <vt:lpstr>Слайд 5</vt:lpstr>
      <vt:lpstr>Слайд 6</vt:lpstr>
      <vt:lpstr>          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Поширення солей в природі</dc:title>
  <dc:creator>рита</dc:creator>
  <cp:lastModifiedBy>рита</cp:lastModifiedBy>
  <cp:revision>13</cp:revision>
  <dcterms:created xsi:type="dcterms:W3CDTF">2009-12-08T14:20:26Z</dcterms:created>
  <dcterms:modified xsi:type="dcterms:W3CDTF">2009-12-16T19:21:19Z</dcterms:modified>
</cp:coreProperties>
</file>