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58" r:id="rId6"/>
    <p:sldId id="266" r:id="rId7"/>
    <p:sldId id="265" r:id="rId8"/>
    <p:sldId id="260" r:id="rId9"/>
    <p:sldId id="261" r:id="rId10"/>
    <p:sldId id="271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76288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Бу</a:t>
            </a:r>
            <a:r>
              <a:rPr lang="uk-UA" sz="6000" b="1" dirty="0" err="1" smtClean="0"/>
              <a:t>дівельні</a:t>
            </a:r>
            <a:r>
              <a:rPr lang="uk-UA" sz="6000" b="1" dirty="0" smtClean="0"/>
              <a:t> матеріали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БЕТОН І ЦЕМЕНТ</a:t>
            </a:r>
            <a:endParaRPr lang="ru-RU" sz="48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pPr algn="ctr"/>
            <a:r>
              <a:rPr lang="ru-RU" dirty="0" err="1" smtClean="0"/>
              <a:t>Використання</a:t>
            </a:r>
            <a:r>
              <a:rPr lang="ru-RU" dirty="0" smtClean="0"/>
              <a:t> бетону </a:t>
            </a:r>
            <a:r>
              <a:rPr lang="uk-UA" dirty="0" smtClean="0"/>
              <a:t>і цементу в будівництві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336" y="6257914"/>
            <a:ext cx="9252520" cy="36151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академічний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музично-драматичний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театр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Гоголя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33" y="1412776"/>
            <a:ext cx="7344867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0" y="404664"/>
            <a:ext cx="8136904" cy="5405956"/>
          </a:xfrm>
        </p:spPr>
      </p:pic>
      <p:sp>
        <p:nvSpPr>
          <p:cNvPr id="5" name="TextBox 4"/>
          <p:cNvSpPr txBox="1"/>
          <p:nvPr/>
        </p:nvSpPr>
        <p:spPr>
          <a:xfrm>
            <a:off x="611560" y="601003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Одеський оперний театр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69232" cy="5544616"/>
          </a:xfrm>
        </p:spPr>
      </p:pic>
      <p:sp>
        <p:nvSpPr>
          <p:cNvPr id="5" name="TextBox 4"/>
          <p:cNvSpPr txBox="1"/>
          <p:nvPr/>
        </p:nvSpPr>
        <p:spPr>
          <a:xfrm>
            <a:off x="392088" y="59492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опера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академічний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театр опери і балету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24936" cy="5616624"/>
          </a:xfrm>
        </p:spPr>
      </p:pic>
      <p:sp>
        <p:nvSpPr>
          <p:cNvPr id="9" name="TextBox 8"/>
          <p:cNvSpPr txBox="1"/>
          <p:nvPr/>
        </p:nvSpPr>
        <p:spPr>
          <a:xfrm>
            <a:off x="467544" y="626867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Готель в Одесі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562618"/>
          </a:xfrm>
        </p:spPr>
      </p:pic>
      <p:sp>
        <p:nvSpPr>
          <p:cNvPr id="5" name="TextBox 4"/>
          <p:cNvSpPr txBox="1"/>
          <p:nvPr/>
        </p:nvSpPr>
        <p:spPr>
          <a:xfrm>
            <a:off x="539552" y="6127303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Бельведер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Воронцовського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Палацу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Одесі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>
            <a:normAutofit fontScale="92500" lnSpcReduction="20000"/>
          </a:bodyPr>
          <a:lstStyle/>
          <a:p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Цемент-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(від лат.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caementum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“битий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камінь”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) – це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“клей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каменю”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“хліб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будівництва”.Він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утворюється при спіканні вапняку(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 кварцовим піском (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та глиною.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Мінеральна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в'яжуча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порошкоподібна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речовина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затворення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водою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рідкого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тістоподібного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стану переходить 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твердий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каменеподібний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стан при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звичайній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Виробництво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↑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3CaO + 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= 3CaO • 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(Ca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2CaO + 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= 2CaO • 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(Ca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3CaO + Al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= 3Ca•Al2O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(Ca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(AlO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 цементу: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O(60—67%);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SiO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(17—25%);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(3—8%);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Fe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(0,3-6%).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uk-UA" dirty="0" err="1" smtClean="0"/>
              <a:t>ласифікація</a:t>
            </a:r>
            <a:r>
              <a:rPr lang="uk-UA" dirty="0" smtClean="0"/>
              <a:t> цементу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Портландцемент (пластифікований, гідрофобний,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швидкотвердіючий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сульфатостійкий, дорожній, білий, кольоровий);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Романцемент;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Шлаковий;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Глиноземистий;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розчиняється.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22152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заводи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збудовані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Донеччині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Рівненщині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ХІХ ст.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Архітектор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В.Городецький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1903р.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вітчизняний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цемент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оздоблення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найкрасивіших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ХХст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.,яка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прикрашає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052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Городецького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Ки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єві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66901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БЕТОН (франц.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Bitumen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смола),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штучний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кам'яний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одержуваний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затвердіння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ущільненої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в'яжучого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води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інертних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заповнювачів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В'яжучим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цемент,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до-якого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10-15%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бетону.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гіпс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шлакові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вапняно-піщані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в'яжучі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розчинне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полімерних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бітумно-дьогтьових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в'яжучих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добавки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пластифікаторів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піноутворювачів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прискорювачів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уповільнювачів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тужавлення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щільності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бетону: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Легкий (на пористих наповнювачах)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газошлакобетони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газо-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пінобетони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Звичайний (для виготовлення колон, балок, плит);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Гідротехнічний (для будови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плотин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шлюзів);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стін будівель і легких покриттів;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підлоги і дорожніх покриттів;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Спеціальний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кислостійкий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жаростійкий, особливо важкий – для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біозахисту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Особливо  важливий (із застосуванням спеціальних видів наповнювачів з високою густиною).                                                                                                              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373</TotalTime>
  <Words>346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Будівельні матеріали</vt:lpstr>
      <vt:lpstr>Презентация PowerPoint</vt:lpstr>
      <vt:lpstr>Виробництво</vt:lpstr>
      <vt:lpstr>Склад цементу:</vt:lpstr>
      <vt:lpstr>Класифікація цементу</vt:lpstr>
      <vt:lpstr>Презентация PowerPoint</vt:lpstr>
      <vt:lpstr>Презентация PowerPoint</vt:lpstr>
      <vt:lpstr>Презентация PowerPoint</vt:lpstr>
      <vt:lpstr>Класифікація бетону:</vt:lpstr>
      <vt:lpstr>Використання бетону і цементу в будівництві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</dc:title>
  <dc:creator>Дарья</dc:creator>
  <cp:lastModifiedBy>1</cp:lastModifiedBy>
  <cp:revision>29</cp:revision>
  <dcterms:created xsi:type="dcterms:W3CDTF">2012-11-13T14:24:23Z</dcterms:created>
  <dcterms:modified xsi:type="dcterms:W3CDTF">2012-12-12T18:42:00Z</dcterms:modified>
</cp:coreProperties>
</file>