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06387-0EF0-4EA0-AC32-4C7EB2E3FE1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5855D0-50A9-41B3-A944-A757A2031A4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Химические волокна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420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Химические 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Химические волокна </a:t>
            </a:r>
            <a:r>
              <a:rPr lang="ru-RU" dirty="0"/>
              <a:t>— </a:t>
            </a:r>
            <a:r>
              <a:rPr lang="ru-RU" dirty="0" smtClean="0"/>
              <a:t>текстильные волокна, </a:t>
            </a:r>
            <a:r>
              <a:rPr lang="ru-RU" dirty="0"/>
              <a:t>получаемые из природных и синтетических органических </a:t>
            </a:r>
            <a:r>
              <a:rPr lang="ru-RU" dirty="0" smtClean="0"/>
              <a:t>полимеров, </a:t>
            </a:r>
            <a:r>
              <a:rPr lang="ru-RU" dirty="0"/>
              <a:t>а также неорганических соединений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573016"/>
            <a:ext cx="4743450" cy="3067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095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волокон: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искусственное волокно (из природных полимеров): гидратцеллюлозные, ацетилцеллюлозные, белковые</a:t>
            </a:r>
          </a:p>
          <a:p>
            <a:r>
              <a:rPr lang="ru-RU" dirty="0"/>
              <a:t>синтетическое волокно (из синтетических полимеров): карбоцепные, гетероцепные</a:t>
            </a:r>
          </a:p>
          <a:p>
            <a:r>
              <a:rPr lang="ru-RU" dirty="0"/>
              <a:t>Иногда к химическим волокнам относят минеральные волокна, получаемые из неорганических соединений (стеклянные, металлические, базальтовые, кварцевые).</a:t>
            </a:r>
          </a:p>
        </p:txBody>
      </p:sp>
    </p:spTree>
    <p:extLst>
      <p:ext uri="{BB962C8B-B14F-4D97-AF65-F5344CB8AC3E}">
        <p14:creationId xmlns:p14="http://schemas.microsoft.com/office/powerpoint/2010/main" val="272477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Синтетические волокна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Синтетические ткани</a:t>
            </a:r>
            <a:r>
              <a:rPr lang="ru-RU" dirty="0"/>
              <a:t> имеют низкую гигроскопичность, из-за чего влага, которая выделяется с кожи человека, плохо впитываясь в волокна, закупоривает воздушные поры, затрудняет циркуляцию воздуха, понижает теплоизоляционные свойства ткани.</a:t>
            </a:r>
          </a:p>
          <a:p>
            <a:r>
              <a:rPr lang="ru-RU" dirty="0"/>
              <a:t>Синтетика характеризуется длительным удерживанием неприятных запахов, хуже отстирывается. Такие ткани </a:t>
            </a:r>
            <a:r>
              <a:rPr lang="ru-RU" dirty="0" err="1"/>
              <a:t>электростатичны</a:t>
            </a:r>
            <a:r>
              <a:rPr lang="ru-RU" dirty="0"/>
              <a:t>. Летучие компоненты химволокон, в том числе и токсичные, могут выделяться на протяжении нескольких месяцев при глажке белья.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6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92500"/>
          </a:bodyPr>
          <a:lstStyle/>
          <a:p>
            <a:r>
              <a:rPr lang="ru-RU" dirty="0"/>
              <a:t>Людям, страдающим аллергией, кожными заболеваниями, экземой или псориазом противопоказаны синтетические ткани. А материал низкого качества может вызвать дерматит даже у здорового человека. Доказано, что синтетические ткани - серьезная опасность для здоровья человека. Научные исследования выявили, что синтетическое постельное белье содержит высокую концентрацию грибковых микроорганизмов. Для астматиков и аллергиков такое белье особенно опасно. Также, в синтетических подушках концентрация грибка и плесени в 2–3 раза выше, чем в перьевых подушках. Кроме того, в матрацах, прослуживших более 5 лет, уровень этих организмов превосходит допустимую норму в 3 раза.</a:t>
            </a:r>
          </a:p>
        </p:txBody>
      </p:sp>
    </p:spTree>
    <p:extLst>
      <p:ext uri="{BB962C8B-B14F-4D97-AF65-F5344CB8AC3E}">
        <p14:creationId xmlns:p14="http://schemas.microsoft.com/office/powerpoint/2010/main" val="237750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Людям, страдающим </a:t>
            </a:r>
            <a:r>
              <a:rPr lang="ru-RU" dirty="0" smtClean="0"/>
              <a:t>аллергией , </a:t>
            </a:r>
            <a:r>
              <a:rPr lang="ru-RU" dirty="0"/>
              <a:t>кожными заболеваниями, экземой или псориазом противопоказаны синтетические ткани. А материал низкого качества может вызвать дерматит даже у здорового человека. Доказано, что синтетические ткани - серьезная опасность для здоровья человека. Научные исследования выявили, что синтетическое постельное белье содержит высокую концентрацию грибковых микроорганизмов. Для астматиков и аллергиков такое белье особенно опасно. Также, в синтетических подушках концентрация грибка и плесени в 2–3 раза выше, чем в перьевых подушках. Кроме того, в матрацах, прослуживших более </a:t>
            </a:r>
            <a:endParaRPr lang="ru-RU" dirty="0" smtClean="0"/>
          </a:p>
          <a:p>
            <a:r>
              <a:rPr lang="ru-RU" dirty="0" smtClean="0"/>
              <a:t>5 </a:t>
            </a:r>
            <a:r>
              <a:rPr lang="ru-RU" dirty="0"/>
              <a:t>лет, уровень этих организмов </a:t>
            </a:r>
            <a:r>
              <a:rPr lang="ru-RU" dirty="0" smtClean="0"/>
              <a:t>превосходит </a:t>
            </a:r>
            <a:r>
              <a:rPr lang="ru-RU" dirty="0"/>
              <a:t>допустимую норму в 3 раза.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022304"/>
            <a:ext cx="1835696" cy="1835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921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161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Химические волокна</vt:lpstr>
      <vt:lpstr>Химические волокна</vt:lpstr>
      <vt:lpstr>Классификация волокон:</vt:lpstr>
      <vt:lpstr>Синтетические волокна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Химические волокна</dc:title>
  <dc:creator>Home</dc:creator>
  <cp:lastModifiedBy>Home</cp:lastModifiedBy>
  <cp:revision>4</cp:revision>
  <dcterms:created xsi:type="dcterms:W3CDTF">2014-02-10T15:59:47Z</dcterms:created>
  <dcterms:modified xsi:type="dcterms:W3CDTF">2014-02-20T14:07:32Z</dcterms:modified>
</cp:coreProperties>
</file>