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2706688" y="6654800"/>
            <a:ext cx="6437312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9" name="Picture 46" descr="ARTE_pr_PPt_Punt"/>
          <p:cNvPicPr>
            <a:picLocks noChangeAspect="1" noChangeArrowheads="1"/>
          </p:cNvPicPr>
          <p:nvPr userDrawn="1"/>
        </p:nvPicPr>
        <p:blipFill>
          <a:blip r:embed="rId2" cstate="print"/>
          <a:srcRect t="20750"/>
          <a:stretch>
            <a:fillRect/>
          </a:stretch>
        </p:blipFill>
        <p:spPr bwMode="auto">
          <a:xfrm>
            <a:off x="0" y="0"/>
            <a:ext cx="9144000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graf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14"/>
          <a:stretch>
            <a:fillRect/>
          </a:stretch>
        </p:blipFill>
        <p:spPr bwMode="auto">
          <a:xfrm>
            <a:off x="0" y="1"/>
            <a:ext cx="1282700" cy="23574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graf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rcRect/>
          <a:stretch>
            <a:fillRect/>
          </a:stretch>
        </p:blipFill>
        <p:spPr bwMode="auto">
          <a:xfrm>
            <a:off x="-144000" y="4896000"/>
            <a:ext cx="3000364" cy="1840191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401080" cy="4789227"/>
          </a:xfrm>
        </p:spPr>
        <p:txBody>
          <a:bodyPr/>
          <a:lstStyle>
            <a:lvl1pPr algn="just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714356"/>
          </a:xfrm>
        </p:spPr>
        <p:txBody>
          <a:bodyPr>
            <a:noAutofit/>
          </a:bodyPr>
          <a:lstStyle>
            <a:lvl1pPr algn="ctr">
              <a:tabLst>
                <a:tab pos="2514600" algn="l"/>
              </a:tabLst>
              <a:defRPr sz="3000" b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7" descr="graf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14"/>
          <a:stretch>
            <a:fillRect/>
          </a:stretch>
        </p:blipFill>
        <p:spPr bwMode="auto">
          <a:xfrm flipH="1">
            <a:off x="8501058" y="0"/>
            <a:ext cx="642942" cy="1285929"/>
          </a:xfrm>
          <a:prstGeom prst="rect">
            <a:avLst/>
          </a:prstGeom>
          <a:noFill/>
        </p:spPr>
      </p:pic>
      <p:pic>
        <p:nvPicPr>
          <p:cNvPr id="10" name="Picture 2" descr="C:\Documents and Settings\Usuario\Mis documentos\Mis imágenes\planeta tierra\SuperStock_1566-075227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-357214"/>
            <a:ext cx="2589233" cy="2071643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2592000" y="6643710"/>
            <a:ext cx="6516000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6BFAE-E94B-48D1-BC30-3D3C00174128}" type="datetimeFigureOut">
              <a:rPr lang="ru-RU" smtClean="0"/>
              <a:pPr/>
              <a:t>17/02/2014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46" descr="ARTE_pr_PPt_Punt"/>
          <p:cNvPicPr>
            <a:picLocks noChangeAspect="1" noChangeArrowheads="1"/>
          </p:cNvPicPr>
          <p:nvPr/>
        </p:nvPicPr>
        <p:blipFill>
          <a:blip r:embed="rId13" cstate="print"/>
          <a:srcRect t="20750"/>
          <a:stretch>
            <a:fillRect/>
          </a:stretch>
        </p:blipFill>
        <p:spPr bwMode="auto">
          <a:xfrm>
            <a:off x="0" y="1"/>
            <a:ext cx="9144000" cy="150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404664"/>
            <a:ext cx="7772400" cy="2808312"/>
          </a:xfrm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Презентація на тему :</a:t>
            </a:r>
            <a:b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Застосування Сполук Алюмінію</a:t>
            </a:r>
            <a:endParaRPr lang="es-E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1422165" y="5026054"/>
            <a:ext cx="6400800" cy="1752600"/>
          </a:xfrm>
        </p:spPr>
        <p:txBody>
          <a:bodyPr/>
          <a:lstStyle/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Підготував : </a:t>
            </a:r>
          </a:p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Учень 10 класу </a:t>
            </a:r>
          </a:p>
          <a:p>
            <a:r>
              <a:rPr lang="uk-UA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Кійко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Едуард</a:t>
            </a:r>
            <a:endParaRPr lang="es-ES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357430"/>
            <a:ext cx="3750001" cy="3000372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Сполуки Алюмінію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Алюміній і його сплави, завдяки своїм фізичним і хімічним властивостям дуже широко застосовуються у багатьох галузях.</a:t>
            </a:r>
            <a:endParaRPr lang="es-ES" dirty="0"/>
          </a:p>
        </p:txBody>
      </p:sp>
      <p:pic>
        <p:nvPicPr>
          <p:cNvPr id="1026" name="Picture 2" descr="C:\Users\Asus\Desktop\74391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204864"/>
            <a:ext cx="2810917" cy="42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sus\Desktop\102397999_1_644x461_aktsiya-radiatory-esperado-bi-metal-i-alyuminiy-solo-dnepropetrov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489" y="3645024"/>
            <a:ext cx="2510061" cy="262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sus\Desktop\15 копеек 1932г, металл- Алюминиевая бронза; гурт- рубчатый; dмм - 19,56.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68162"/>
            <a:ext cx="19050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Алюміній активно використовується у </a:t>
            </a:r>
            <a:r>
              <a:rPr lang="uk-UA" dirty="0" err="1" smtClean="0"/>
              <a:t>літако-</a:t>
            </a:r>
            <a:r>
              <a:rPr lang="uk-UA" dirty="0" smtClean="0"/>
              <a:t> і машинобудуванні.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Сполуки Алюмінію</a:t>
            </a:r>
            <a:endParaRPr lang="ru-RU" dirty="0"/>
          </a:p>
        </p:txBody>
      </p:sp>
      <p:pic>
        <p:nvPicPr>
          <p:cNvPr id="2050" name="Picture 2" descr="C:\Users\Asus\Desktop\article3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276872"/>
            <a:ext cx="4920382" cy="36902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42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Сполуки Алюмінію</a:t>
            </a:r>
            <a:endParaRPr lang="ru-RU" dirty="0"/>
          </a:p>
        </p:txBody>
      </p:sp>
      <p:pic>
        <p:nvPicPr>
          <p:cNvPr id="3074" name="Picture 2" descr="C:\Users\Asus\Desktop\Samol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84088"/>
            <a:ext cx="4536504" cy="26123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sus\Desktop\zaz_forza_facto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702829"/>
            <a:ext cx="4783344" cy="31888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69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Алюмінієвий посуд має деякі переваги у порівнянні з традиційним. Особливим попитом алюмінієвий посуд користується у туристів.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Сполуки Алюмінію</a:t>
            </a:r>
            <a:endParaRPr lang="ru-RU" dirty="0"/>
          </a:p>
        </p:txBody>
      </p:sp>
      <p:pic>
        <p:nvPicPr>
          <p:cNvPr id="4098" name="Picture 2" descr="C:\Users\Asus\Desktop\posud_alyum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52936"/>
            <a:ext cx="476250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23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5600">
              <a:buNone/>
            </a:pPr>
            <a:r>
              <a:rPr lang="uk-UA" dirty="0" smtClean="0"/>
              <a:t>Плюси і мінуси алюмінієвого посуду : </a:t>
            </a:r>
          </a:p>
          <a:p>
            <a:pPr marL="0" indent="35560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Плюси :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+ Алюмінієвий посуд значно легше традиційного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+ Алюмінієвий посуд не ржавіє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+ Алюміній досить добре проводить тепло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Сполуки Алюміні</a:t>
            </a:r>
            <a:r>
              <a:rPr lang="uk-UA" dirty="0"/>
              <a:t>ю</a:t>
            </a:r>
            <a:endParaRPr lang="ru-RU" dirty="0"/>
          </a:p>
        </p:txBody>
      </p:sp>
      <p:pic>
        <p:nvPicPr>
          <p:cNvPr id="5122" name="Picture 2" descr="C:\Users\Asus\Desktop\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870" y="4000500"/>
            <a:ext cx="444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84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Плюси і мінуси алюмінієвого посуду : 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Мінуси </a:t>
            </a:r>
            <a:r>
              <a:rPr lang="uk-UA" dirty="0"/>
              <a:t>: </a:t>
            </a:r>
          </a:p>
          <a:p>
            <a:pPr marL="0" indent="0">
              <a:buNone/>
            </a:pPr>
            <a:r>
              <a:rPr lang="uk-UA" dirty="0"/>
              <a:t> - В алюмінієвому посуді не рекомендується зберігати їжу, алюміній швидко реагує з компонентами їжі</a:t>
            </a:r>
          </a:p>
          <a:p>
            <a:pPr marL="0" indent="0">
              <a:buNone/>
            </a:pPr>
            <a:r>
              <a:rPr lang="uk-UA" dirty="0"/>
              <a:t> - В цьому посуді не рекомендується варіння і </a:t>
            </a:r>
            <a:r>
              <a:rPr lang="uk-UA" dirty="0" smtClean="0"/>
              <a:t>квашення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- Алюміній швидко деформується від фізичної дії і температур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- </a:t>
            </a:r>
            <a:r>
              <a:rPr lang="ru-RU" dirty="0" err="1" smtClean="0"/>
              <a:t>Алюміній</a:t>
            </a:r>
            <a:r>
              <a:rPr lang="ru-RU" dirty="0" smtClean="0"/>
              <a:t> погано чиститься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Сполуки Алюмінію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20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Сполуки Алюмінію</a:t>
            </a:r>
            <a:endParaRPr lang="ru-RU" dirty="0"/>
          </a:p>
        </p:txBody>
      </p:sp>
      <p:pic>
        <p:nvPicPr>
          <p:cNvPr id="6146" name="Picture 2" descr="C:\Users\Asus\Desktop\sta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564904"/>
            <a:ext cx="5039883" cy="377991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sus\Desktop\2764d8f2a9fd112fcb819530b9b11d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20" y="1196752"/>
            <a:ext cx="3382962" cy="241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61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P102389734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FF195F0-4221-4767-8D2D-483D8926A0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TP102389734_template</Template>
  <TotalTime>45</TotalTime>
  <Words>146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TP102389734_template</vt:lpstr>
      <vt:lpstr>Презентація на тему :  Застосування Сполук Алюмінію</vt:lpstr>
      <vt:lpstr>Сполуки Алюмінію</vt:lpstr>
      <vt:lpstr>Сполуки Алюмінію</vt:lpstr>
      <vt:lpstr>Сполуки Алюмінію</vt:lpstr>
      <vt:lpstr>Сполуки Алюмінію</vt:lpstr>
      <vt:lpstr>Сполуки Алюмінію</vt:lpstr>
      <vt:lpstr>Сполуки Алюмінію</vt:lpstr>
      <vt:lpstr>Сполуки Алюмінію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:  Застосування Сполук Алюмінію</dc:title>
  <dc:creator>Asus</dc:creator>
  <cp:lastModifiedBy>Asus</cp:lastModifiedBy>
  <cp:revision>6</cp:revision>
  <dcterms:created xsi:type="dcterms:W3CDTF">2014-02-17T15:14:13Z</dcterms:created>
  <dcterms:modified xsi:type="dcterms:W3CDTF">2014-02-17T15:59:34Z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TC023897359991</vt:lpwstr>
  </property>
</Properties>
</file>