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648"/>
            <a:ext cx="8781728" cy="3744416"/>
          </a:xfrm>
        </p:spPr>
        <p:txBody>
          <a:bodyPr/>
          <a:lstStyle/>
          <a:p>
            <a:pPr algn="ctr"/>
            <a:r>
              <a:rPr lang="ru-RU" sz="6000" dirty="0" smtClean="0"/>
              <a:t>Проект</a:t>
            </a:r>
            <a:br>
              <a:rPr lang="ru-RU" sz="6000" dirty="0" smtClean="0"/>
            </a:br>
            <a:r>
              <a:rPr lang="ru-RU" sz="6000" dirty="0" smtClean="0"/>
              <a:t>на тему</a:t>
            </a:r>
            <a:br>
              <a:rPr lang="ru-RU" sz="6000" dirty="0" smtClean="0"/>
            </a:br>
            <a:r>
              <a:rPr lang="ru-RU" sz="6000" dirty="0" smtClean="0"/>
              <a:t>«</a:t>
            </a:r>
            <a:r>
              <a:rPr lang="ru-RU" sz="6000" dirty="0" err="1" smtClean="0"/>
              <a:t>Вуглеводні</a:t>
            </a:r>
            <a:r>
              <a:rPr lang="ru-RU" sz="6000" dirty="0" smtClean="0"/>
              <a:t>.</a:t>
            </a:r>
            <a:br>
              <a:rPr lang="ru-RU" sz="6000" dirty="0" smtClean="0"/>
            </a:br>
            <a:r>
              <a:rPr lang="ru-RU" sz="6000" dirty="0" err="1" smtClean="0"/>
              <a:t>Класифікація</a:t>
            </a:r>
            <a:r>
              <a:rPr lang="ru-RU" sz="6000" dirty="0" smtClean="0"/>
              <a:t>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5229200"/>
            <a:ext cx="4953000" cy="1628800"/>
          </a:xfrm>
        </p:spPr>
        <p:txBody>
          <a:bodyPr>
            <a:noAutofit/>
          </a:bodyPr>
          <a:lstStyle/>
          <a:p>
            <a:endParaRPr lang="ru-RU" sz="28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Зміст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7239000" cy="4846320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Що таке вуглеводні;</a:t>
            </a:r>
          </a:p>
          <a:p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Класифікація :</a:t>
            </a:r>
          </a:p>
          <a:p>
            <a:pPr>
              <a:buNone/>
            </a:pPr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    - ациклічні:</a:t>
            </a:r>
          </a:p>
          <a:p>
            <a:pPr lvl="2">
              <a:buNone/>
            </a:pPr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- </a:t>
            </a:r>
            <a:r>
              <a:rPr lang="uk-UA" sz="4800" b="1" dirty="0" err="1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карбоциклічні</a:t>
            </a:r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;</a:t>
            </a:r>
          </a:p>
          <a:p>
            <a:r>
              <a:rPr lang="uk-UA" sz="48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Значення.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5897880" cy="117348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Вуглеводні</a:t>
            </a:r>
            <a:endParaRPr lang="ru-RU" sz="5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0" y="1268760"/>
            <a:ext cx="8172400" cy="509257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ru-RU" sz="3600" b="1" i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Вуглеводні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- 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органічні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сполуки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складаються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виключно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атомів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вуглецю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водню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Вуглеводні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вважаються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базовими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сполуками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органічної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хімії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всі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інші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органічні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сполуки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розглядають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як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похідні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http://cor.edu.27.ru/dlrstore/133a5ccb-734d-9fe6-5026-ffe680109d3d/1313_21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81128"/>
            <a:ext cx="2731393" cy="1916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30" name="Picture 6" descr="http://cor.edu.27.ru/dlrstore/133a5ccb-734d-9fe6-5026-ffe680109d3d/1313_209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581128"/>
            <a:ext cx="2337817" cy="1950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8028384" cy="576304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Вуглеводні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утворюють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 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гомологічні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 ряди. У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природі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вуглеводні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зустрічаються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в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рідкому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 твердому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газоподібному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стані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. У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розсіяному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вигляді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присутні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в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атмосфері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воді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твердих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породах (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кероген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), в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концентрованому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— у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покладах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вугілля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нафти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, газу,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газогідратів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5362" name="Picture 2" descr="http://im3-tub-ua.yandex.net/i?id=422151278-56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509120"/>
            <a:ext cx="2808312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364" name="Picture 4" descr="http://im0-tub-ua.yandex.net/i?id=196110122-4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437112"/>
            <a:ext cx="2784309" cy="20882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Класифікація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rPr>
              <a:t>  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Залежно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будови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розрізняють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ациклічні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вуглеводні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в молекулах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яких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атоми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утворюють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лінійні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або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розгалужені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ланцюги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</a:p>
          <a:p>
            <a:pPr>
              <a:buNone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  та </a:t>
            </a:r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ізоциклічні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ru-RU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карбоциклічні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),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молекули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яких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являють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собою цикли (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кільця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трьох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більше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</a:rPr>
              <a:t>атомів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 С.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Ациклічні вуглеводні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028384" cy="239564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   </a:t>
            </a:r>
            <a:r>
              <a:rPr lang="ru-RU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Ациклічні</a:t>
            </a:r>
            <a:r>
              <a:rPr lang="ru-RU" sz="36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вуглеводні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поділяються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насичені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6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аліфатичні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ненасичені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1">
                    <a:lumMod val="75000"/>
                  </a:schemeClr>
                </a:solidFill>
              </a:rPr>
              <a:t>вуглеводні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1506" name="Picture 2" descr="http://dist-tutor.info/file.php/493/ORGANIKA/RISUNKI/Novyi_risunok_1_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4077072"/>
            <a:ext cx="4442867" cy="24783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/>
              <a:t>Насичені вуглеводні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8028384" cy="51149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   Насичені вуглеводні (алкени) – це вуглеводні, у молекулах яких між атомами Карбону існують лише одинарні </a:t>
            </a:r>
            <a:r>
              <a:rPr lang="uk-UA" sz="2800" b="1" dirty="0" err="1" smtClean="0">
                <a:solidFill>
                  <a:schemeClr val="accent1">
                    <a:lumMod val="75000"/>
                  </a:schemeClr>
                </a:solidFill>
              </a:rPr>
              <a:t>зв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`</a:t>
            </a:r>
            <a:r>
              <a:rPr lang="uk-UA" sz="2800" b="1" dirty="0" err="1" smtClean="0">
                <a:solidFill>
                  <a:schemeClr val="accent1">
                    <a:lumMod val="75000"/>
                  </a:schemeClr>
                </a:solidFill>
              </a:rPr>
              <a:t>язки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.  Вони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мають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тільки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прості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зв'язки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(метан 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і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гомологи)</a:t>
            </a:r>
            <a:r>
              <a:rPr lang="uk-UA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5"/>
          <p:cNvGraphicFramePr>
            <a:graphicFrameLocks/>
          </p:cNvGraphicFramePr>
          <p:nvPr/>
        </p:nvGraphicFramePr>
        <p:xfrm>
          <a:off x="1115616" y="3717031"/>
          <a:ext cx="5904655" cy="2880319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1106836"/>
                <a:gridCol w="1569839"/>
                <a:gridCol w="3227980"/>
              </a:tblGrid>
              <a:tr h="569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Назва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Молекулярна формула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Структурна формула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6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МЕТАН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6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ЕТАН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3 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– 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6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ПРОПАН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</a:t>
                      </a:r>
                      <a:r>
                        <a:rPr kumimoji="0" lang="uk-UA" sz="18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uk-UA" sz="18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– 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– 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61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БУТАН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–СН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–СН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-СН</a:t>
                      </a:r>
                      <a:r>
                        <a:rPr kumimoji="0" lang="uk-UA" sz="16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462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ПЕНТАН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С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r>
                        <a:rPr kumimoji="0" lang="uk-UA" sz="1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</a:t>
                      </a:r>
                      <a:r>
                        <a:rPr kumimoji="0" lang="uk-UA" sz="1800" u="none" strike="noStrike" cap="none" normalizeH="0" baseline="-25000" smtClean="0">
                          <a:ln>
                            <a:noFill/>
                          </a:ln>
                          <a:effectLst/>
                        </a:rPr>
                        <a:t>12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-СН</a:t>
                      </a:r>
                      <a:r>
                        <a:rPr kumimoji="0" lang="uk-UA" sz="1600" u="none" strike="noStrike" cap="none" normalizeH="0" baseline="-2500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0" lang="uk-UA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>Ненасичені вуглеводні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2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132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Проект на тему «Вуглеводні. Класифікація»</vt:lpstr>
      <vt:lpstr>Зміст</vt:lpstr>
      <vt:lpstr>Вуглеводні</vt:lpstr>
      <vt:lpstr>Слайд 4</vt:lpstr>
      <vt:lpstr>Класифікація</vt:lpstr>
      <vt:lpstr>Ациклічні вуглеводні</vt:lpstr>
      <vt:lpstr>Насичені вуглеводні</vt:lpstr>
      <vt:lpstr>Ненасичені вуглеводні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Best</dc:creator>
  <cp:lastModifiedBy>Microsoft</cp:lastModifiedBy>
  <cp:revision>14</cp:revision>
  <dcterms:created xsi:type="dcterms:W3CDTF">2013-11-08T17:30:48Z</dcterms:created>
  <dcterms:modified xsi:type="dcterms:W3CDTF">2014-02-07T14:01:09Z</dcterms:modified>
</cp:coreProperties>
</file>