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9" r:id="rId3"/>
    <p:sldId id="257" r:id="rId4"/>
    <p:sldId id="258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>
        <p:scale>
          <a:sx n="75" d="100"/>
          <a:sy n="75" d="100"/>
        </p:scale>
        <p:origin x="-1254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DB0CB-C595-437A-BD11-7849958518D7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52F4A-8F29-4E22-B93C-9B816C351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2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52F4A-8F29-4E22-B93C-9B816C3516D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565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52F4A-8F29-4E22-B93C-9B816C3516D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337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wmf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992" y="836712"/>
            <a:ext cx="9073008" cy="2016224"/>
          </a:xfrm>
        </p:spPr>
        <p:txBody>
          <a:bodyPr>
            <a:normAutofit/>
          </a:bodyPr>
          <a:lstStyle/>
          <a:p>
            <a:r>
              <a:rPr lang="ru-RU" dirty="0" err="1" smtClean="0"/>
              <a:t>Жири</a:t>
            </a:r>
            <a:r>
              <a:rPr lang="ru-RU" dirty="0" smtClean="0"/>
              <a:t> як </a:t>
            </a:r>
            <a:r>
              <a:rPr lang="ru-RU" dirty="0" err="1" smtClean="0"/>
              <a:t>компоненти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. </a:t>
            </a:r>
            <a:r>
              <a:rPr lang="ru-RU" dirty="0" err="1" smtClean="0"/>
              <a:t>Їхня</a:t>
            </a:r>
            <a:r>
              <a:rPr lang="ru-RU" dirty="0" smtClean="0"/>
              <a:t> роль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Picture 11" descr="j04109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61048"/>
            <a:ext cx="3313113" cy="274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 descr="j04338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686869"/>
            <a:ext cx="280035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1981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75556" y="2060848"/>
            <a:ext cx="2664296" cy="3600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56792" y="1916832"/>
            <a:ext cx="1728192" cy="172819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589640" cy="539723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/>
              <a:t>Жири-це</a:t>
            </a:r>
            <a:r>
              <a:rPr lang="ru-RU" b="1" dirty="0"/>
              <a:t> </a:t>
            </a:r>
            <a:r>
              <a:rPr lang="ru-RU" b="1" dirty="0" err="1"/>
              <a:t>природні</a:t>
            </a:r>
            <a:r>
              <a:rPr lang="ru-RU" b="1" dirty="0"/>
              <a:t> </a:t>
            </a:r>
            <a:r>
              <a:rPr lang="ru-RU" b="1" dirty="0" err="1"/>
              <a:t>сполуки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представляють</a:t>
            </a:r>
            <a:r>
              <a:rPr lang="ru-RU" b="1" dirty="0"/>
              <a:t> собою </a:t>
            </a:r>
            <a:r>
              <a:rPr lang="ru-RU" b="1" dirty="0" err="1"/>
              <a:t>складні</a:t>
            </a:r>
            <a:r>
              <a:rPr lang="ru-RU" b="1" dirty="0"/>
              <a:t> </a:t>
            </a:r>
            <a:r>
              <a:rPr lang="ru-RU" b="1" dirty="0" err="1"/>
              <a:t>ефіри</a:t>
            </a:r>
            <a:r>
              <a:rPr lang="ru-RU" b="1" dirty="0"/>
              <a:t> </a:t>
            </a:r>
            <a:r>
              <a:rPr lang="ru-RU" b="1" dirty="0" err="1" smtClean="0"/>
              <a:t>триатомного</a:t>
            </a:r>
            <a:r>
              <a:rPr lang="ru-RU" b="1" dirty="0" smtClean="0"/>
              <a:t> </a:t>
            </a:r>
            <a:r>
              <a:rPr lang="ru-RU" b="1" dirty="0"/>
              <a:t>спирту </a:t>
            </a:r>
            <a:r>
              <a:rPr lang="ru-RU" b="1" dirty="0" err="1"/>
              <a:t>гліцерину</a:t>
            </a:r>
            <a:r>
              <a:rPr lang="ru-RU" b="1" dirty="0"/>
              <a:t> і </a:t>
            </a:r>
            <a:r>
              <a:rPr lang="ru-RU" b="1" dirty="0" err="1"/>
              <a:t>жирних</a:t>
            </a:r>
            <a:r>
              <a:rPr lang="ru-RU" b="1" dirty="0"/>
              <a:t> кислот</a:t>
            </a:r>
            <a:r>
              <a:rPr lang="ru-RU" b="1" dirty="0" smtClean="0"/>
              <a:t>.</a:t>
            </a:r>
          </a:p>
          <a:p>
            <a:endParaRPr lang="ru-RU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800" dirty="0"/>
              <a:t>	</a:t>
            </a:r>
            <a:r>
              <a:rPr lang="en-US" altLang="ru-RU" sz="2400" dirty="0"/>
              <a:t>         </a:t>
            </a:r>
            <a:r>
              <a:rPr lang="uk-UA" altLang="ru-RU" sz="2400" dirty="0" smtClean="0"/>
              <a:t>                  </a:t>
            </a:r>
            <a:r>
              <a:rPr lang="en-US" altLang="ru-RU" sz="2400" dirty="0" smtClean="0"/>
              <a:t>O</a:t>
            </a:r>
            <a:endParaRPr lang="en-US" altLang="ru-RU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400" dirty="0"/>
              <a:t>	</a:t>
            </a:r>
            <a:r>
              <a:rPr lang="uk-UA" altLang="ru-RU" sz="2400" dirty="0" smtClean="0"/>
              <a:t>     </a:t>
            </a:r>
            <a:r>
              <a:rPr lang="en-US" altLang="ru-RU" sz="2400" dirty="0" smtClean="0"/>
              <a:t>H</a:t>
            </a:r>
            <a:r>
              <a:rPr lang="en-US" altLang="ru-RU" sz="2400" baseline="-25000" dirty="0" smtClean="0"/>
              <a:t>2</a:t>
            </a:r>
            <a:r>
              <a:rPr lang="en-US" altLang="ru-RU" sz="2400" dirty="0" smtClean="0"/>
              <a:t>C </a:t>
            </a:r>
            <a:r>
              <a:rPr lang="en-US" altLang="ru-RU" sz="2400" dirty="0"/>
              <a:t>– O </a:t>
            </a:r>
            <a:r>
              <a:rPr lang="en-US" altLang="ru-RU" sz="2400" dirty="0" smtClean="0"/>
              <a:t>– C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400" dirty="0" smtClean="0"/>
              <a:t>		</a:t>
            </a:r>
            <a:r>
              <a:rPr lang="uk-UA" altLang="ru-RU" sz="2400" dirty="0"/>
              <a:t> </a:t>
            </a:r>
            <a:r>
              <a:rPr lang="uk-UA" altLang="ru-RU" sz="2400" dirty="0" smtClean="0"/>
              <a:t>               </a:t>
            </a:r>
            <a:r>
              <a:rPr lang="en-US" altLang="ru-RU" sz="2400" dirty="0" smtClean="0"/>
              <a:t> </a:t>
            </a:r>
            <a:r>
              <a:rPr lang="uk-UA" altLang="ru-RU" sz="2400" dirty="0" smtClean="0"/>
              <a:t> </a:t>
            </a:r>
            <a:r>
              <a:rPr lang="en-US" altLang="ru-RU" sz="2400" dirty="0" smtClean="0"/>
              <a:t>R</a:t>
            </a:r>
            <a:r>
              <a:rPr lang="en-US" altLang="ru-RU" sz="2400" baseline="30000" dirty="0" smtClean="0"/>
              <a:t>1</a:t>
            </a:r>
            <a:endParaRPr lang="uk-UA" altLang="ru-RU" sz="2400" baseline="30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ru-RU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400" dirty="0"/>
              <a:t>		</a:t>
            </a:r>
            <a:r>
              <a:rPr lang="uk-UA" altLang="ru-RU" sz="2400" dirty="0" smtClean="0"/>
              <a:t>                </a:t>
            </a:r>
            <a:r>
              <a:rPr lang="en-US" altLang="ru-RU" sz="2400" dirty="0" smtClean="0"/>
              <a:t> </a:t>
            </a:r>
            <a:r>
              <a:rPr lang="en-US" altLang="ru-RU" sz="2400" dirty="0"/>
              <a:t>O</a:t>
            </a:r>
            <a:endParaRPr lang="ru-RU" altLang="ru-RU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400" dirty="0"/>
              <a:t> 	</a:t>
            </a:r>
            <a:r>
              <a:rPr lang="uk-UA" altLang="ru-RU" sz="2400" dirty="0" smtClean="0"/>
              <a:t>     </a:t>
            </a:r>
            <a:r>
              <a:rPr lang="en-US" altLang="ru-RU" sz="2400" dirty="0" smtClean="0"/>
              <a:t>HC </a:t>
            </a:r>
            <a:r>
              <a:rPr lang="en-US" altLang="ru-RU" sz="2400" dirty="0"/>
              <a:t>– O – C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400" dirty="0"/>
              <a:t>		    	</a:t>
            </a:r>
            <a:r>
              <a:rPr lang="uk-UA" altLang="ru-RU" sz="2400" dirty="0" smtClean="0"/>
              <a:t>    </a:t>
            </a:r>
            <a:r>
              <a:rPr lang="en-US" altLang="ru-RU" sz="2400" dirty="0" smtClean="0"/>
              <a:t>R</a:t>
            </a:r>
            <a:r>
              <a:rPr lang="en-US" altLang="ru-RU" sz="2400" baseline="30000" dirty="0" smtClean="0"/>
              <a:t>2</a:t>
            </a:r>
            <a:endParaRPr lang="uk-UA" altLang="ru-RU" sz="2400" baseline="300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ru-RU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400" dirty="0"/>
              <a:t>			</a:t>
            </a:r>
            <a:r>
              <a:rPr lang="uk-UA" altLang="ru-RU" sz="2400" dirty="0" smtClean="0"/>
              <a:t>    </a:t>
            </a:r>
            <a:r>
              <a:rPr lang="en-US" altLang="ru-RU" sz="2400" dirty="0" smtClean="0"/>
              <a:t>O</a:t>
            </a:r>
            <a:endParaRPr lang="en-US" altLang="ru-RU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400" dirty="0"/>
              <a:t>	</a:t>
            </a:r>
            <a:r>
              <a:rPr lang="uk-UA" altLang="ru-RU" sz="2400" dirty="0" smtClean="0"/>
              <a:t>    </a:t>
            </a:r>
            <a:r>
              <a:rPr lang="en-US" altLang="ru-RU" sz="2400" dirty="0" smtClean="0"/>
              <a:t>H</a:t>
            </a:r>
            <a:r>
              <a:rPr lang="en-US" altLang="ru-RU" sz="2400" baseline="-25000" dirty="0" smtClean="0"/>
              <a:t>2</a:t>
            </a:r>
            <a:r>
              <a:rPr lang="en-US" altLang="ru-RU" sz="2400" dirty="0" smtClean="0"/>
              <a:t>C </a:t>
            </a:r>
            <a:r>
              <a:rPr lang="en-US" altLang="ru-RU" sz="2400" dirty="0"/>
              <a:t>– O – C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400" dirty="0"/>
              <a:t>			</a:t>
            </a:r>
            <a:r>
              <a:rPr lang="uk-UA" altLang="ru-RU" sz="2400" dirty="0" smtClean="0"/>
              <a:t>    </a:t>
            </a:r>
            <a:r>
              <a:rPr lang="en-US" altLang="ru-RU" sz="2400" dirty="0" smtClean="0"/>
              <a:t>R</a:t>
            </a:r>
            <a:r>
              <a:rPr lang="en-US" altLang="ru-RU" sz="2400" baseline="30000" dirty="0" smtClean="0"/>
              <a:t>3</a:t>
            </a:r>
            <a:endParaRPr lang="en-US" altLang="ru-RU" sz="2400" baseline="30000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91880" y="2060847"/>
            <a:ext cx="55446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/>
              <a:t>Фізичні </a:t>
            </a:r>
            <a:r>
              <a:rPr lang="uk-UA" sz="2000" b="1" i="1" dirty="0"/>
              <a:t>властивості жирів</a:t>
            </a:r>
            <a:r>
              <a:rPr lang="uk-UA" sz="2000" b="1" i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b="1" i="1" dirty="0" smtClean="0">
                <a:solidFill>
                  <a:schemeClr val="accent1"/>
                </a:solidFill>
              </a:rPr>
              <a:t>Жирні </a:t>
            </a:r>
            <a:r>
              <a:rPr lang="uk-UA" sz="1600" b="1" i="1" dirty="0">
                <a:solidFill>
                  <a:schemeClr val="accent1"/>
                </a:solidFill>
              </a:rPr>
              <a:t>на дотик ; </a:t>
            </a:r>
            <a:endParaRPr lang="uk-UA" sz="1600" b="1" i="1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b="1" i="1" dirty="0" smtClean="0">
                <a:solidFill>
                  <a:schemeClr val="accent1"/>
                </a:solidFill>
              </a:rPr>
              <a:t>При нанесенні </a:t>
            </a:r>
            <a:r>
              <a:rPr lang="uk-UA" sz="1600" b="1" i="1" dirty="0">
                <a:solidFill>
                  <a:schemeClr val="accent1"/>
                </a:solidFill>
              </a:rPr>
              <a:t>на </a:t>
            </a:r>
            <a:r>
              <a:rPr lang="uk-UA" sz="1600" b="1" i="1" dirty="0" smtClean="0">
                <a:solidFill>
                  <a:schemeClr val="accent1"/>
                </a:solidFill>
              </a:rPr>
              <a:t>папір </a:t>
            </a:r>
            <a:r>
              <a:rPr lang="uk-UA" sz="1600" b="1" i="1" dirty="0">
                <a:solidFill>
                  <a:schemeClr val="accent1"/>
                </a:solidFill>
              </a:rPr>
              <a:t>дають </a:t>
            </a:r>
            <a:r>
              <a:rPr lang="uk-UA" sz="1600" b="1" i="1" dirty="0" smtClean="0">
                <a:solidFill>
                  <a:schemeClr val="accent1"/>
                </a:solidFill>
              </a:rPr>
              <a:t>характерні плями.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b="1" i="1" dirty="0" smtClean="0">
                <a:solidFill>
                  <a:schemeClr val="accent1"/>
                </a:solidFill>
              </a:rPr>
              <a:t>Свіжі </a:t>
            </a:r>
            <a:r>
              <a:rPr lang="uk-UA" sz="1600" b="1" i="1" dirty="0">
                <a:solidFill>
                  <a:schemeClr val="accent1"/>
                </a:solidFill>
              </a:rPr>
              <a:t>жири і масла мають специфічні , зазвичай приємні , </a:t>
            </a:r>
            <a:r>
              <a:rPr lang="uk-UA" sz="1600" b="1" i="1" dirty="0" smtClean="0">
                <a:solidFill>
                  <a:schemeClr val="accent1"/>
                </a:solidFill>
              </a:rPr>
              <a:t>запахи </a:t>
            </a:r>
            <a:r>
              <a:rPr lang="uk-UA" sz="1600" b="1" i="1" dirty="0">
                <a:solidFill>
                  <a:schemeClr val="accent1"/>
                </a:solidFill>
              </a:rPr>
              <a:t>і смак , з</a:t>
            </a:r>
            <a:r>
              <a:rPr lang="uk-UA" sz="1600" b="1" i="1" dirty="0" smtClean="0">
                <a:solidFill>
                  <a:schemeClr val="accent1"/>
                </a:solidFill>
              </a:rPr>
              <a:t>умовлені </a:t>
            </a:r>
            <a:r>
              <a:rPr lang="uk-UA" sz="1600" b="1" i="1" dirty="0">
                <a:solidFill>
                  <a:schemeClr val="accent1"/>
                </a:solidFill>
              </a:rPr>
              <a:t>домішкою різних летких речовин . </a:t>
            </a:r>
            <a:endParaRPr lang="uk-UA" sz="1600" b="1" i="1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00" b="1" i="1" dirty="0" smtClean="0">
                <a:solidFill>
                  <a:schemeClr val="accent1"/>
                </a:solidFill>
              </a:rPr>
              <a:t>Всі </a:t>
            </a:r>
            <a:r>
              <a:rPr lang="uk-UA" sz="1600" b="1" i="1" dirty="0">
                <a:solidFill>
                  <a:schemeClr val="accent1"/>
                </a:solidFill>
              </a:rPr>
              <a:t>жири легше води. У воді вони абсолютно нерозчинні, в спирті </a:t>
            </a:r>
            <a:r>
              <a:rPr lang="uk-UA" sz="1600" b="1" i="1" dirty="0" smtClean="0">
                <a:solidFill>
                  <a:schemeClr val="accent1"/>
                </a:solidFill>
              </a:rPr>
              <a:t>малорозчинні </a:t>
            </a:r>
            <a:r>
              <a:rPr lang="uk-UA" sz="1600" b="1" i="1" dirty="0">
                <a:solidFill>
                  <a:schemeClr val="accent1"/>
                </a:solidFill>
              </a:rPr>
              <a:t>(за винятком касторової олії) , дещо більше розчиняються у киплячому спирті і у всіх співвідношеннях розчиняються в ефірі , хлороформі і </a:t>
            </a:r>
            <a:r>
              <a:rPr lang="uk-UA" sz="1600" b="1" i="1" dirty="0" err="1" smtClean="0">
                <a:solidFill>
                  <a:schemeClr val="accent1"/>
                </a:solidFill>
              </a:rPr>
              <a:t>сіровуглеводі</a:t>
            </a:r>
            <a:endParaRPr lang="ru-RU" sz="1600" b="1" i="1" dirty="0" smtClean="0">
              <a:solidFill>
                <a:schemeClr val="accent1"/>
              </a:solidFill>
            </a:endParaRPr>
          </a:p>
        </p:txBody>
      </p:sp>
      <p:pic>
        <p:nvPicPr>
          <p:cNvPr id="6" name="Picture 21" descr="j03256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171" y="5165797"/>
            <a:ext cx="1641326" cy="145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2267744" y="2636912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2267744" y="2348880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2195736" y="2276872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2195736" y="3429000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2123728" y="3356992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195736" y="3717032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2195736" y="4509120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2123728" y="4437112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195736" y="4797152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89" descr="j043389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8144" y="5129933"/>
            <a:ext cx="1486432" cy="14864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4" name="Picture 8" descr="j027899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820" y="4970959"/>
            <a:ext cx="1373819" cy="164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7304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02967"/>
            <a:ext cx="5544616" cy="819472"/>
          </a:xfrm>
        </p:spPr>
        <p:txBody>
          <a:bodyPr>
            <a:normAutofit fontScale="90000"/>
          </a:bodyPr>
          <a:lstStyle/>
          <a:p>
            <a:r>
              <a:rPr lang="ru-RU" sz="6600" dirty="0" smtClean="0"/>
              <a:t>Будова </a:t>
            </a:r>
            <a:r>
              <a:rPr lang="ru-RU" sz="6600" dirty="0" err="1" smtClean="0"/>
              <a:t>жирів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50723" y="1074587"/>
            <a:ext cx="4334691" cy="612068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err="1" smtClean="0">
                <a:solidFill>
                  <a:schemeClr val="accent1"/>
                </a:solidFill>
              </a:rPr>
              <a:t>Жири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складаються</a:t>
            </a:r>
            <a:r>
              <a:rPr lang="ru-RU" sz="2400" dirty="0" smtClean="0">
                <a:solidFill>
                  <a:schemeClr val="accent1"/>
                </a:solidFill>
              </a:rPr>
              <a:t> з </a:t>
            </a:r>
            <a:r>
              <a:rPr lang="ru-RU" sz="2400" dirty="0" err="1" smtClean="0">
                <a:solidFill>
                  <a:schemeClr val="accent1"/>
                </a:solidFill>
              </a:rPr>
              <a:t>естерів</a:t>
            </a:r>
            <a:r>
              <a:rPr lang="ru-RU" sz="2400" dirty="0" smtClean="0">
                <a:solidFill>
                  <a:schemeClr val="accent1"/>
                </a:solidFill>
              </a:rPr>
              <a:t>  </a:t>
            </a:r>
            <a:r>
              <a:rPr lang="ru-RU" sz="2400" dirty="0" err="1">
                <a:solidFill>
                  <a:schemeClr val="accent1"/>
                </a:solidFill>
              </a:rPr>
              <a:t>трьох­атомного</a:t>
            </a:r>
            <a:r>
              <a:rPr lang="ru-RU" sz="2400" dirty="0">
                <a:solidFill>
                  <a:schemeClr val="accent1"/>
                </a:solidFill>
              </a:rPr>
              <a:t> спирту </a:t>
            </a:r>
            <a:r>
              <a:rPr lang="ru-RU" sz="2400" dirty="0" err="1">
                <a:solidFill>
                  <a:schemeClr val="accent1"/>
                </a:solidFill>
              </a:rPr>
              <a:t>гліцерину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smtClean="0">
                <a:solidFill>
                  <a:schemeClr val="accent1"/>
                </a:solidFill>
              </a:rPr>
              <a:t>і  </a:t>
            </a:r>
            <a:r>
              <a:rPr lang="ru-RU" sz="2400" dirty="0" err="1" smtClean="0">
                <a:solidFill>
                  <a:schemeClr val="accent1"/>
                </a:solidFill>
              </a:rPr>
              <a:t>карбонових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>
                <a:solidFill>
                  <a:schemeClr val="accent1"/>
                </a:solidFill>
              </a:rPr>
              <a:t>кислот, </a:t>
            </a:r>
            <a:r>
              <a:rPr lang="ru-RU" sz="2400" dirty="0" err="1">
                <a:solidFill>
                  <a:schemeClr val="accent1"/>
                </a:solidFill>
              </a:rPr>
              <a:t>що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містять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 err="1">
                <a:solidFill>
                  <a:schemeClr val="accent1"/>
                </a:solidFill>
              </a:rPr>
              <a:t>від</a:t>
            </a:r>
            <a:r>
              <a:rPr lang="ru-RU" sz="2400" dirty="0">
                <a:solidFill>
                  <a:schemeClr val="accent1"/>
                </a:solidFill>
              </a:rPr>
              <a:t> 5 до 24 </a:t>
            </a:r>
            <a:r>
              <a:rPr lang="ru-RU" sz="2400" dirty="0" err="1">
                <a:solidFill>
                  <a:schemeClr val="accent1"/>
                </a:solidFill>
              </a:rPr>
              <a:t>атомів</a:t>
            </a:r>
            <a:r>
              <a:rPr lang="ru-RU" sz="2400" dirty="0">
                <a:solidFill>
                  <a:schemeClr val="accent1"/>
                </a:solidFill>
              </a:rPr>
              <a:t> Карбону в </a:t>
            </a:r>
            <a:r>
              <a:rPr lang="ru-RU" sz="2400" dirty="0" err="1" smtClean="0">
                <a:solidFill>
                  <a:schemeClr val="accent1"/>
                </a:solidFill>
              </a:rPr>
              <a:t>ланцюзі</a:t>
            </a:r>
            <a:r>
              <a:rPr lang="ru-RU" sz="2400" dirty="0" smtClean="0">
                <a:solidFill>
                  <a:schemeClr val="accent1"/>
                </a:solidFill>
              </a:rPr>
              <a:t>.</a:t>
            </a:r>
            <a:r>
              <a:rPr lang="ru-RU" sz="2400" dirty="0">
                <a:solidFill>
                  <a:schemeClr val="accent1"/>
                </a:solidFill>
              </a:rPr>
              <a:t> </a:t>
            </a:r>
            <a:endParaRPr lang="ru-RU" sz="2400" dirty="0" smtClean="0">
              <a:solidFill>
                <a:schemeClr val="accent1"/>
              </a:solidFill>
            </a:endParaRPr>
          </a:p>
          <a:p>
            <a:endParaRPr lang="ru-RU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052736"/>
            <a:ext cx="48697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/>
              <a:t>Карбонові</a:t>
            </a:r>
            <a:r>
              <a:rPr lang="ru-RU" sz="2000" b="1" dirty="0"/>
              <a:t> </a:t>
            </a:r>
            <a:r>
              <a:rPr lang="ru-RU" sz="2000" b="1" dirty="0" err="1" smtClean="0"/>
              <a:t>кислоти</a:t>
            </a:r>
            <a:r>
              <a:rPr lang="ru-RU" sz="2000" b="1" dirty="0"/>
              <a:t> </a:t>
            </a:r>
            <a:r>
              <a:rPr lang="ru-RU" sz="2000" b="1" dirty="0" smtClean="0"/>
              <a:t>-</a:t>
            </a:r>
            <a:r>
              <a:rPr lang="ru-RU" sz="2000" b="1" dirty="0"/>
              <a:t> </a:t>
            </a:r>
            <a:r>
              <a:rPr lang="ru-RU" sz="2000" dirty="0" err="1"/>
              <a:t>клас</a:t>
            </a:r>
            <a:r>
              <a:rPr lang="ru-RU" sz="2000" dirty="0"/>
              <a:t> </a:t>
            </a:r>
            <a:r>
              <a:rPr lang="ru-RU" sz="2000" dirty="0" err="1"/>
              <a:t>органічних</a:t>
            </a:r>
            <a:r>
              <a:rPr lang="ru-RU" sz="2000" dirty="0"/>
              <a:t> </a:t>
            </a:r>
            <a:r>
              <a:rPr lang="ru-RU" sz="2000" dirty="0" err="1"/>
              <a:t>сполук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містять</a:t>
            </a:r>
            <a:r>
              <a:rPr lang="ru-RU" sz="2000" dirty="0"/>
              <a:t> </a:t>
            </a:r>
            <a:r>
              <a:rPr lang="ru-RU" sz="2000" dirty="0" err="1"/>
              <a:t>карбоксильну</a:t>
            </a:r>
            <a:r>
              <a:rPr lang="ru-RU" sz="2000" dirty="0"/>
              <a:t> </a:t>
            </a:r>
            <a:r>
              <a:rPr lang="ru-RU" sz="2000" dirty="0" err="1" smtClean="0"/>
              <a:t>групу</a:t>
            </a:r>
            <a:r>
              <a:rPr lang="ru-RU" sz="2000" dirty="0" smtClean="0"/>
              <a:t>. </a:t>
            </a:r>
            <a:r>
              <a:rPr lang="ru-RU" sz="2000" dirty="0" err="1"/>
              <a:t>Залежно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природи</a:t>
            </a:r>
            <a:r>
              <a:rPr lang="ru-RU" sz="2000" dirty="0"/>
              <a:t> радикала, </a:t>
            </a:r>
            <a:r>
              <a:rPr lang="ru-RU" sz="2000" dirty="0" err="1"/>
              <a:t>пов'язаного</a:t>
            </a:r>
            <a:r>
              <a:rPr lang="ru-RU" sz="2000" dirty="0"/>
              <a:t> з </a:t>
            </a:r>
            <a:r>
              <a:rPr lang="ru-RU" sz="2000" dirty="0" err="1"/>
              <a:t>групою</a:t>
            </a:r>
            <a:r>
              <a:rPr lang="ru-RU" sz="2000" dirty="0"/>
              <a:t>, — </a:t>
            </a:r>
            <a:r>
              <a:rPr lang="de-DE" sz="2000" dirty="0" smtClean="0"/>
              <a:t>COOH</a:t>
            </a:r>
            <a:r>
              <a:rPr lang="uk-UA" sz="2000" dirty="0" smtClean="0"/>
              <a:t> молекули </a:t>
            </a:r>
            <a:r>
              <a:rPr lang="ru-RU" sz="2000" dirty="0" err="1" smtClean="0"/>
              <a:t>розрізняють</a:t>
            </a:r>
            <a:r>
              <a:rPr lang="ru-RU" sz="2000" dirty="0" smtClean="0"/>
              <a:t> </a:t>
            </a:r>
            <a:r>
              <a:rPr lang="ru-RU" sz="2000" dirty="0"/>
              <a:t>одно-, двух- і </a:t>
            </a:r>
            <a:r>
              <a:rPr lang="ru-RU" sz="2000" dirty="0" err="1"/>
              <a:t>багатоосновні</a:t>
            </a:r>
            <a:r>
              <a:rPr lang="ru-RU" sz="2000" dirty="0"/>
              <a:t> </a:t>
            </a:r>
            <a:r>
              <a:rPr lang="ru-RU" sz="2000" dirty="0" err="1"/>
              <a:t>кислоти</a:t>
            </a:r>
            <a:r>
              <a:rPr lang="ru-RU" sz="2000" dirty="0"/>
              <a:t>. </a:t>
            </a:r>
          </a:p>
        </p:txBody>
      </p:sp>
      <p:pic>
        <p:nvPicPr>
          <p:cNvPr id="1030" name="Picture 6" descr="Chemistry 204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924944"/>
            <a:ext cx="4860032" cy="3933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j022964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0968"/>
            <a:ext cx="3962413" cy="373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6629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ика\Desktop\img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90229"/>
            <a:ext cx="7240960" cy="2823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67344" y="5877271"/>
            <a:ext cx="6880920" cy="548337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64704" y="1556792"/>
            <a:ext cx="370384" cy="4343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86149"/>
            <a:ext cx="9144000" cy="931514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Гідроліз</a:t>
            </a:r>
            <a:r>
              <a:rPr lang="ru-RU" sz="2400" dirty="0" smtClean="0"/>
              <a:t> - </a:t>
            </a:r>
            <a:r>
              <a:rPr lang="ru-RU" sz="2400" dirty="0" err="1" smtClean="0"/>
              <a:t>найхарактерніша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реакція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жирів</a:t>
            </a:r>
            <a:r>
              <a:rPr lang="ru-RU" sz="2400" dirty="0" smtClean="0"/>
              <a:t>. З </a:t>
            </a:r>
            <a:r>
              <a:rPr lang="ru-RU" sz="2400" dirty="0" err="1"/>
              <a:t>гідролізу</a:t>
            </a:r>
            <a:r>
              <a:rPr lang="ru-RU" sz="2400" dirty="0"/>
              <a:t> </a:t>
            </a:r>
            <a:r>
              <a:rPr lang="ru-RU" sz="2400" dirty="0" err="1" smtClean="0"/>
              <a:t>жирів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утворюється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гліцерин</a:t>
            </a:r>
            <a:r>
              <a:rPr lang="ru-RU" sz="2400" dirty="0"/>
              <a:t>, </a:t>
            </a:r>
            <a:r>
              <a:rPr lang="ru-RU" sz="2400" dirty="0" err="1"/>
              <a:t>карбонові</a:t>
            </a:r>
            <a:r>
              <a:rPr lang="ru-RU" sz="2400" dirty="0"/>
              <a:t> </a:t>
            </a:r>
            <a:r>
              <a:rPr lang="ru-RU" sz="2400" dirty="0" err="1" smtClean="0"/>
              <a:t>кислоти</a:t>
            </a:r>
            <a:r>
              <a:rPr lang="ru-RU" sz="2400" dirty="0"/>
              <a:t> </a:t>
            </a:r>
            <a:r>
              <a:rPr lang="ru-RU" sz="2400" dirty="0" smtClean="0"/>
              <a:t>та </a:t>
            </a:r>
            <a:r>
              <a:rPr lang="ru-RU" sz="2400" dirty="0"/>
              <a:t>мило</a:t>
            </a:r>
            <a:r>
              <a:rPr lang="ru-RU" sz="2400" dirty="0" smtClean="0"/>
              <a:t>.</a:t>
            </a:r>
          </a:p>
          <a:p>
            <a:endParaRPr lang="uk-UA" sz="2100" dirty="0"/>
          </a:p>
          <a:p>
            <a:endParaRPr lang="uk-UA" sz="2100" dirty="0" smtClean="0"/>
          </a:p>
          <a:p>
            <a:pPr marL="0" indent="0">
              <a:buNone/>
            </a:pPr>
            <a:endParaRPr lang="uk-UA" sz="2100" dirty="0"/>
          </a:p>
          <a:p>
            <a:pPr marL="0" indent="0">
              <a:buNone/>
            </a:pPr>
            <a:endParaRPr lang="uk-UA" sz="2100" dirty="0" smtClean="0"/>
          </a:p>
          <a:p>
            <a:pPr marL="0" indent="0">
              <a:buNone/>
            </a:pPr>
            <a:endParaRPr lang="uk-UA" sz="2100" dirty="0" smtClean="0"/>
          </a:p>
          <a:p>
            <a:pPr marL="0" indent="0">
              <a:buNone/>
            </a:pPr>
            <a:endParaRPr lang="uk-UA" sz="21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116632"/>
            <a:ext cx="8712968" cy="9361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5272" y="332656"/>
            <a:ext cx="8587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       </a:t>
            </a:r>
            <a:r>
              <a:rPr lang="uk-UA" sz="3600" dirty="0" smtClean="0">
                <a:solidFill>
                  <a:schemeClr val="accent1"/>
                </a:solidFill>
              </a:rPr>
              <a:t>Хімічні властивості жирів:</a:t>
            </a:r>
            <a:endParaRPr lang="ru-RU" sz="3600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44" y="4725144"/>
            <a:ext cx="9070356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Процес</a:t>
            </a:r>
            <a:r>
              <a:rPr lang="ru-RU" sz="2400" dirty="0"/>
              <a:t> </a:t>
            </a:r>
            <a:r>
              <a:rPr lang="ru-RU" sz="2400" dirty="0" err="1"/>
              <a:t>омилення</a:t>
            </a:r>
            <a:r>
              <a:rPr lang="ru-RU" sz="2400" dirty="0"/>
              <a:t> </a:t>
            </a:r>
            <a:r>
              <a:rPr lang="ru-RU" sz="2400" dirty="0" err="1"/>
              <a:t>жирів</a:t>
            </a:r>
            <a:r>
              <a:rPr lang="ru-RU" sz="2400" dirty="0"/>
              <a:t> </a:t>
            </a:r>
            <a:r>
              <a:rPr lang="ru-RU" sz="2400" dirty="0" err="1"/>
              <a:t>проводять</a:t>
            </a:r>
            <a:r>
              <a:rPr lang="ru-RU" sz="2400" dirty="0"/>
              <a:t> у </a:t>
            </a:r>
            <a:r>
              <a:rPr lang="ru-RU" sz="2400" dirty="0" err="1"/>
              <a:t>промисловому</a:t>
            </a:r>
            <a:r>
              <a:rPr lang="ru-RU" sz="2400" dirty="0"/>
              <a:t> </a:t>
            </a:r>
            <a:r>
              <a:rPr lang="ru-RU" sz="2400" dirty="0" err="1"/>
              <a:t>масштабі</a:t>
            </a:r>
            <a:r>
              <a:rPr lang="ru-RU" sz="2400" dirty="0"/>
              <a:t>, при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одержують</a:t>
            </a:r>
            <a:r>
              <a:rPr lang="ru-RU" sz="2400" dirty="0"/>
              <a:t> </a:t>
            </a:r>
            <a:r>
              <a:rPr lang="ru-RU" sz="2400" dirty="0" err="1"/>
              <a:t>гліцерин</a:t>
            </a:r>
            <a:r>
              <a:rPr lang="ru-RU" sz="2400" dirty="0"/>
              <a:t> і </a:t>
            </a:r>
            <a:r>
              <a:rPr lang="ru-RU" sz="2400" dirty="0" err="1"/>
              <a:t>солі</a:t>
            </a:r>
            <a:r>
              <a:rPr lang="ru-RU" sz="2400" dirty="0"/>
              <a:t> </a:t>
            </a:r>
            <a:r>
              <a:rPr lang="ru-RU" sz="2400" dirty="0" err="1"/>
              <a:t>вищих</a:t>
            </a:r>
            <a:r>
              <a:rPr lang="ru-RU" sz="2400" dirty="0"/>
              <a:t> </a:t>
            </a:r>
            <a:r>
              <a:rPr lang="ru-RU" sz="2400" dirty="0" err="1"/>
              <a:t>карбонових</a:t>
            </a:r>
            <a:r>
              <a:rPr lang="ru-RU" sz="2400" dirty="0"/>
              <a:t> кислот,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являють</a:t>
            </a:r>
            <a:r>
              <a:rPr lang="ru-RU" sz="2400" dirty="0"/>
              <a:t> собою мило.</a:t>
            </a:r>
          </a:p>
          <a:p>
            <a:r>
              <a:rPr lang="ru-RU" altLang="ru-RU" sz="2400" dirty="0" smtClean="0"/>
              <a:t>С3Н5(ОСОR)3 </a:t>
            </a:r>
            <a:r>
              <a:rPr lang="ru-RU" altLang="ru-RU" sz="2400" dirty="0"/>
              <a:t>+ </a:t>
            </a:r>
            <a:r>
              <a:rPr lang="ru-RU" altLang="ru-RU" sz="2400" dirty="0" err="1"/>
              <a:t>ЗNaОН</a:t>
            </a:r>
            <a:r>
              <a:rPr lang="ru-RU" altLang="ru-RU" sz="2400" dirty="0"/>
              <a:t> = С3Н5(ОН)3 + ЗRСОО</a:t>
            </a:r>
            <a:endParaRPr lang="ru-RU" sz="2400" dirty="0"/>
          </a:p>
          <a:p>
            <a:endParaRPr lang="ru-RU" sz="2300" dirty="0"/>
          </a:p>
        </p:txBody>
      </p:sp>
      <p:pic>
        <p:nvPicPr>
          <p:cNvPr id="10" name="Picture 8" descr="j02516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48" y="1988840"/>
            <a:ext cx="1583631" cy="1896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5476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64704" y="2204864"/>
            <a:ext cx="946448" cy="3623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5817" y="1559681"/>
            <a:ext cx="7211144" cy="3831704"/>
          </a:xfrm>
        </p:spPr>
        <p:txBody>
          <a:bodyPr/>
          <a:lstStyle/>
          <a:p>
            <a:r>
              <a:rPr lang="ru-RU" dirty="0" smtClean="0"/>
              <a:t>При </a:t>
            </a:r>
            <a:r>
              <a:rPr lang="ru-RU" dirty="0" err="1"/>
              <a:t>тривалому</a:t>
            </a:r>
            <a:r>
              <a:rPr lang="ru-RU" dirty="0"/>
              <a:t> </a:t>
            </a:r>
            <a:r>
              <a:rPr lang="ru-RU" dirty="0" err="1"/>
              <a:t>зберіганні</a:t>
            </a:r>
            <a:r>
              <a:rPr lang="ru-RU" dirty="0"/>
              <a:t> </a:t>
            </a:r>
            <a:r>
              <a:rPr lang="ru-RU" dirty="0" err="1"/>
              <a:t>жирів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складний</a:t>
            </a:r>
            <a:r>
              <a:rPr lang="ru-RU" dirty="0"/>
              <a:t> </a:t>
            </a:r>
            <a:r>
              <a:rPr lang="ru-RU" dirty="0" err="1"/>
              <a:t>хімічний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згіркненням</a:t>
            </a:r>
            <a:r>
              <a:rPr lang="ru-RU" dirty="0"/>
              <a:t>.</a:t>
            </a:r>
          </a:p>
          <a:p>
            <a:r>
              <a:rPr lang="ru-RU" dirty="0" err="1"/>
              <a:t>Висихання</a:t>
            </a:r>
            <a:r>
              <a:rPr lang="ru-RU" dirty="0"/>
              <a:t> </a:t>
            </a:r>
            <a:r>
              <a:rPr lang="ru-RU" dirty="0" err="1"/>
              <a:t>жирів</a:t>
            </a:r>
            <a:r>
              <a:rPr lang="ru-RU" dirty="0"/>
              <a:t> - </a:t>
            </a:r>
            <a:r>
              <a:rPr lang="ru-RU" dirty="0" err="1"/>
              <a:t>складний</a:t>
            </a:r>
            <a:r>
              <a:rPr lang="ru-RU" dirty="0"/>
              <a:t> </a:t>
            </a:r>
            <a:r>
              <a:rPr lang="ru-RU" dirty="0" err="1"/>
              <a:t>фізико</a:t>
            </a:r>
            <a:r>
              <a:rPr lang="ru-RU" dirty="0"/>
              <a:t>- </a:t>
            </a:r>
            <a:r>
              <a:rPr lang="ru-RU" dirty="0" err="1"/>
              <a:t>хімічний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кисню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окислення</a:t>
            </a:r>
            <a:r>
              <a:rPr lang="ru-RU" dirty="0"/>
              <a:t> 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конденсація</a:t>
            </a:r>
            <a:r>
              <a:rPr lang="ru-RU" dirty="0"/>
              <a:t> і </a:t>
            </a:r>
            <a:r>
              <a:rPr lang="ru-RU" dirty="0" err="1"/>
              <a:t>полімеризація</a:t>
            </a:r>
            <a:r>
              <a:rPr lang="ru-RU" dirty="0"/>
              <a:t> .</a:t>
            </a:r>
          </a:p>
          <a:p>
            <a:endParaRPr lang="ru-RU" dirty="0"/>
          </a:p>
        </p:txBody>
      </p:sp>
      <p:pic>
        <p:nvPicPr>
          <p:cNvPr id="4" name="Picture 6" descr="j02296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997" y="4365104"/>
            <a:ext cx="2959931" cy="20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j035195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55" y="0"/>
            <a:ext cx="1135062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j041104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4565"/>
            <a:ext cx="1675482" cy="16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739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22960" y="842717"/>
            <a:ext cx="2592288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32656" y="836712"/>
            <a:ext cx="226368" cy="1326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01752" y="77032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Жири (</a:t>
            </a:r>
            <a:r>
              <a:rPr lang="en-US" sz="3200" dirty="0" smtClean="0"/>
              <a:t>&gt;600)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1951" y="1876725"/>
            <a:ext cx="2016224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660231" y="1863864"/>
            <a:ext cx="2075731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11560" y="208538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Тваринні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660232" y="2044539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Рослинні</a:t>
            </a:r>
            <a:endParaRPr lang="ru-RU" sz="28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508175" y="1400867"/>
            <a:ext cx="720080" cy="4478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777260" y="1427492"/>
            <a:ext cx="882972" cy="449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4" descr="j01496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15" y="5681538"/>
            <a:ext cx="1596231" cy="113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5" descr="j04376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013" y="5666134"/>
            <a:ext cx="1512168" cy="112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474316" y="2760182"/>
            <a:ext cx="2016224" cy="29059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67544" y="2737362"/>
            <a:ext cx="201622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 err="1"/>
              <a:t>Жири</a:t>
            </a:r>
            <a:r>
              <a:rPr lang="ru-RU" sz="1900" dirty="0"/>
              <a:t> </a:t>
            </a:r>
            <a:r>
              <a:rPr lang="ru-RU" sz="1900" dirty="0" err="1"/>
              <a:t>тваринного</a:t>
            </a:r>
            <a:r>
              <a:rPr lang="ru-RU" sz="1900" dirty="0"/>
              <a:t> </a:t>
            </a:r>
            <a:r>
              <a:rPr lang="ru-RU" sz="1900" dirty="0" err="1"/>
              <a:t>походження</a:t>
            </a:r>
            <a:r>
              <a:rPr lang="ru-RU" sz="1900" dirty="0"/>
              <a:t> </a:t>
            </a:r>
            <a:r>
              <a:rPr lang="ru-RU" sz="1900" dirty="0" err="1" smtClean="0"/>
              <a:t>мають</a:t>
            </a:r>
            <a:r>
              <a:rPr lang="ru-RU" sz="1900" dirty="0" smtClean="0"/>
              <a:t>, як правило, </a:t>
            </a:r>
            <a:r>
              <a:rPr lang="ru-RU" sz="1900" dirty="0" err="1"/>
              <a:t>тверду</a:t>
            </a:r>
            <a:r>
              <a:rPr lang="ru-RU" sz="1900" dirty="0"/>
              <a:t> </a:t>
            </a:r>
            <a:r>
              <a:rPr lang="ru-RU" sz="1900" dirty="0" err="1"/>
              <a:t>консистенцію</a:t>
            </a:r>
            <a:r>
              <a:rPr lang="ru-RU" sz="1900" dirty="0"/>
              <a:t>, а </a:t>
            </a:r>
            <a:r>
              <a:rPr lang="ru-RU" sz="1900" dirty="0" err="1"/>
              <a:t>риб'ячий</a:t>
            </a:r>
            <a:r>
              <a:rPr lang="ru-RU" sz="1900" dirty="0"/>
              <a:t> </a:t>
            </a:r>
            <a:r>
              <a:rPr lang="ru-RU" sz="1900" dirty="0" smtClean="0"/>
              <a:t>жир</a:t>
            </a:r>
            <a:r>
              <a:rPr lang="ru-RU" sz="1900" dirty="0"/>
              <a:t> — </a:t>
            </a:r>
            <a:r>
              <a:rPr lang="ru-RU" sz="1900" dirty="0" err="1"/>
              <a:t>рідку</a:t>
            </a:r>
            <a:endParaRPr lang="ru-RU" sz="19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660232" y="2760182"/>
            <a:ext cx="2075731" cy="29213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660231" y="2760182"/>
            <a:ext cx="20757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/>
              <a:t>Б</a:t>
            </a:r>
            <a:r>
              <a:rPr lang="ru-RU" sz="2000" dirty="0" err="1" smtClean="0"/>
              <a:t>ільшість</a:t>
            </a:r>
            <a:r>
              <a:rPr lang="ru-RU" sz="2000" dirty="0" smtClean="0"/>
              <a:t> </a:t>
            </a:r>
            <a:r>
              <a:rPr lang="ru-RU" sz="2000" dirty="0" err="1"/>
              <a:t>рослинних</a:t>
            </a:r>
            <a:r>
              <a:rPr lang="ru-RU" sz="2000" dirty="0"/>
              <a:t> </a:t>
            </a:r>
            <a:r>
              <a:rPr lang="ru-RU" sz="2000" dirty="0" err="1" smtClean="0"/>
              <a:t>жирів</a:t>
            </a:r>
            <a:r>
              <a:rPr lang="ru-RU" sz="2000" dirty="0" smtClean="0"/>
              <a:t> - </a:t>
            </a:r>
            <a:r>
              <a:rPr lang="ru-RU" sz="2000" dirty="0" err="1" smtClean="0"/>
              <a:t>рідкі</a:t>
            </a:r>
            <a:r>
              <a:rPr lang="ru-RU" sz="2000" dirty="0" smtClean="0"/>
              <a:t>, </a:t>
            </a:r>
            <a:r>
              <a:rPr lang="ru-RU" sz="2000" dirty="0" err="1" smtClean="0"/>
              <a:t>твердими</a:t>
            </a:r>
            <a:r>
              <a:rPr lang="ru-RU" sz="2000" dirty="0" smtClean="0"/>
              <a:t> </a:t>
            </a:r>
            <a:r>
              <a:rPr lang="ru-RU" sz="2000" dirty="0"/>
              <a:t>є масло какао та </a:t>
            </a:r>
            <a:r>
              <a:rPr lang="ru-RU" sz="2000" dirty="0" err="1"/>
              <a:t>пальмове</a:t>
            </a:r>
            <a:r>
              <a:rPr lang="ru-RU" sz="2000" dirty="0"/>
              <a:t> масло.</a:t>
            </a:r>
          </a:p>
        </p:txBody>
      </p:sp>
      <p:pic>
        <p:nvPicPr>
          <p:cNvPr id="1026" name="Picture 2" descr="http://chinapeanut.com.ua/i/20081109185713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83497"/>
            <a:ext cx="2016223" cy="206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data:image/jpeg;base64,/9j/4AAQSkZJRgABAQAAAQABAAD/2wCEAAkGBxQSEhQUExQVFhUXFBcXFBQYGBgXGhUYFBUXFxQUFxgaHCggHR0lHRQXIjEhJSkrLi4uFx8zODMsNygtLisBCgoKDg0OGhAQGywlHyQsLCwsLC0sLzQsLCwsLCwsLCwsLCwsLCwsLCwsLCwsLCwsLCwsLCwsLCwsLCwsLCwsN//AABEIALUBFgMBIgACEQEDEQH/xAAcAAABBQEBAQAAAAAAAAAAAAAAAQMEBQYCBwj/xAA+EAABAwICBwYFAgILAQEAAAABAAIRAyEEMQUGEkFRYXEiMoGRobETQsHR8FLhFPEHFRYjM0NicoKSsqIk/8QAGQEAAwEBAQAAAAAAAAAAAAAAAAEDAgQF/8QALREAAgIBAwIEBgEFAAAAAAAAAAECAxEEITESQRMiUWEUMkJxkaGxUmKB0fH/2gAMAwEAAhEDEQA/APX4SohdAJFBEqVLCBiJUsIhABCUIhKgAQhKgBEqEIAEJUqYCISoQIRCVCAEQukIARCVCAEQlQgBISQlQgBIRCVCBnMJF2kQBzCF0kSASEhC6SIA5SLtCAGQlCAlQIAEqEqBgulyukCBCEqBghKhMASoQgQIQlQAIQhAAhCWEAIhLCIQLIgSoSoASEQhCACEiVEIARCWEiBiIKVCAOUqVIgBISLpIgYiEqEAZjWHWIUZp0yDU3nMU+Z58vNZmjpmuzKs7/kdr0dKqy0nffnz/OKkMp/m76heVO+Unng9GNEYrBe0tbawjaDD1BBPkYCnYbXVh79Nw5tcHD1hZN9IRy8v2StZ1/OYshaixdwdFb7HoWF1gw78qgaeDuyfW3qrKnUa4S0g9CD7Ly1o4R+eqGmTYx+cFVax90TekXZnqqVedYbSddlhVf0na95hWOH1nrN72y8b7QfMW9FWOrg+Sb0s1wbVCzVDW5h71Mj/AGkO94Vph9OUH/PB4OBb6myvG6EuGRlVNcoskLmm8HIg9DK6VCYqEIQAIQoeL0rSp954ngLpNpcgk28ImBKstjdcWtsxpPM/smaWuwMdjqp+NAt8NZjODXoWfbrZRt3hxtMKXT0/QcP8UDrY+RWvEiYdM12LZCjUsS1w7LwehBToen1Iw4scSIlNVK25uf5mm3gSTY6Uz/FtyBk8vuuK5Aads2jtSYHNMMwTRcLLk+xSMY9x52IJ3HwXbHHgouy7aI3R6qRSneEk2zUopLYfBSrhq6WyQqEkolPIAhEoQAkJUIQB4JqpjHOpkOM7JgE8IynNaGmZ5Hkq/B4VtNoawADcP53Vjh8M57hDHPvkAfcZLxd5S8p7CWFuP0aZeYaCT+cFPp6JrHKm70+plWeHbiGtApUGsHPPxJN1I+DjXDvMb5fSV1rSrvki7ft+So/qKuc2COZb9/quv7O1v0//AEPYq4p6LxRHar+W0uv6hqHOu71+618LH3M+N7r9lXR1crHvbDRzP0EhS2atNHerDwA+p+ilHVyc6rvL91IZoCmLEuI4T9rrS00F2/Zh3f3foj0NBYYZu2urh9IU1mh8PuaP+x+65GgaP6T/ANiuhoSkMtodHFVVUV2RNzT+plZpzR7KQFSn2RMOg7zkRwUCjpWs3J7o/wBR2v8A1K0FbQ7AxwBdcbzItcHwIWXYwSRvvz6ZrjvThLK2yXq6ZrD3LqjrDUHea13MSPVWY0wwNl5aw7wXC3sshOyQTe49+cpaOEw+IeXOkuPM25wt022SWcispguxL0zpym87Lq9QN4Na0CPcqpdg6b708Q13+lwLT+eSvm6o4Z1zJ5TZWOB0DSY0NLGuvnAnPjmtdMm9x+JXFeUwAwb2zJAyBMex/M1Z6M0Gat2mYW5q6Kov7zAd17pvDYWnQLWspmHE3AkNtPaO7gmqpZ52B6mONluZn+zD5zHJPM1Xqfq9VsRdHVb8JepH4mRmaWrhBB23A8lLGjK7O5XP/ISrhzbyllNVoy75P/hQY+riSyWMl7R2mgwHi/dn5hGXNZjBf0hAWc2B1XozliNedT21Qa9GmTVntsb/AJjSIJA/WLHnBzKTjJbpl6LapeWyJP0drhRrWBE8DY+qvMPpRjrZL532nNJFwQYvYgg5HgrnRetFakO0dtgtc3HASkrGXs0UfpPexBQWcCvKNG/0j7JAc0gdZW3wmtdN4JaHPgdrZgxPKZ8gqRmmcU9PZDsaGSg1FT0dYaLol4byd2T5FP4jSAi0LWSfhvuixc8ASo9XFjcsfpnW4U7MBeRnFgPFZmprbiXOOy1oHIFxHUg/RZc1wXhpZyWcHp7sfCk4PFB30XiFXSuJqG76hE3iQBfK1lp9UNK1WVmOqOOyeydom4O8T5pKxZKz0UlFvJ6ilSJVc848gIFt3h9QtlqpSLKZLmO7RkECZECOfFYdpYDfaaN8X6wDZayjrgwBoDbZCTyXjUWV1y6pvB6t0ZyXTFGr+Mf0O9Puj+IP6HeQ+6oaetTT8o53TlLWumb7JzgXFyu5ayl/UcvgT/pLv45/Q70+6P4g/od6fdVI1npbw7ruvzUqlpym7j1hNaul/UhOmf8ASTzVP6D6fdL8R36T5hQxpmj+pdHTFLcSegKqrYS4ZNwkvpJgef0npZdAngqs6VeT2afmfoEOdXfv2Ryt6lPrQeG++xL0liNim4nhx9FjRyPmtPUwzA0/FfMi8mVl9kSYM3z4rg1cstHVp0kmSsMACdqIyCqtI4V1B3xGTGU8N8HiFLqPgZgdU6am20tdkRCpRh1pGpScZZ7Frq/jviMBOeRHAq5+MAshqe7ZfVYcgR53B9lqHdqQCW87KzlsQnBKTXYmNqSngqJ+jagnZqbU8ZEdIspWFo1gBtvHgL+ZQpvO6MSrjjKZZZIlNUhGZJ6p2VREmjkpQghAemApCQJWo2xyTEYPX3VNlQ/xDAGu/wAyB3psHnnuPG3BeeY7QT2XA2hy+y96r7BBDoINiOIKxOndGCi4Fv8Ahu7u+CMwpSguTto1EksM8bxFIt+ye0djnscHscWuBtFs1uNJaHp1RlDuI+qyOkdCVKM728Rl4qbR313pmoo6Ur4mmAZkcd+8klV+MdWb2SX8QJJbygTHkq/QeIe1wEkNNld1K7+7OcmT6BZyWfslggurxa8m0+8eq7oUnZCRIvG8HcrXQuhnVyc994y4fVbLROgGUAC6HPjhYLUU2QtvhDYzWjtXKtYSSWjcZItyV3hdWwwgl5J3q/D1xVYTkYvnH3VPDRxS1M29ti9wx7LentZCb0eewPFC6EcDPHcFiHNeLMnIbWQJyMLp2iqwMMYXzewIA6LM6RxlRo9l6T/R9p1lakBUjbG87+RneDIXl11wmumR6lkpVvqRUYfRWKcIFIAfnNTqWrmLcI7LRlBDfoJXoBrMG8DxCg4jTtBnzgngLqj01FfzMwtVZL5V+jM0dUax79TwFgp+H1U2d8niZPqSucZrk1shob43JHQKrxGubybG3AW9VF36aPyrP2KJaifsaWnoUNzICe/uafecMp8l59i9YHvguJ4EA2J+oTQoYiseyHEXubTOQ6KfxkntXA18M/rkbrEazUmg7DclR47WyqT2TA8AD+SucJqpUfG2YHqr3B6qUmRI2uq0q9VZ8zwjOdPX7mQFWvWcIk3zvbj7q9bop9OmHGDnMbue4lXGOxtDCtuByAhYzTOtT6r9imYbMW8tylKqmnOW3I2p2W/KsIs63baWnflyIyUfA4m5Y/vD1G4p3S1J1FkntAQdocs7KJVPxWtezvASOcbl105js+URlhr2HaWMNHF37tUD/sPz1C2uj6wIXn+nGbdEVG3LCCOi1uh8TtMaZ7zQ7zErpj3RKxZSl/j8FziazwCWAOO4ExPJPUqhgTAUaly8E814GaaJtLBI211tKGcSBkmamIJW8k+knPrgKNUx3JQ3VFW6Q01Spd54ngLnyCNzSS4SyXRxhKaNdY+trZtPDKTJkxtOsOscFC0hpmtt9h3ZORbBHPcjYqqpfY3TnyqTWpwbS+K5xAYQI3HbIF+izmF0jitznGeU/RS9KitVof3olkjatHIE+J9llyRrwmsNvYao1w4SDIThAKzNPDVKJmkdpm9h+itsDpAPHA72nMLCZuUO6ExGgmuO0zsmZ5SrrRerJfDqruzvi5dy5BNUHrQ6GcSCE1BNid01HGSzw1FlNuyxoaOCR10hcm31oVDmbZ2FxUqDI71FrVHnujxlJhcLBlxk+gSeRpLll/hsZSaA0vaCBcEgZ33oWW0tBfbgJQueWqcXjBpadSWcnngdS2w58PaJkcbWBBC5wOkaj6gfSpbNLKWjIjKT9I3qr0vhIadlxBK41L0q6m59J5He2gOM5wpad7YOmxJbo0GO0nUEjadmYvHP6+ijYXEVHSAHOJ4exK0+j6WHqPG2wSbXy8ltNH6KpgCNmODRAWPgFKTbY1q1GOMHmdHQWJqbMNLd08votFozUV0zVqEj9LbeZK37KAGQXRsumGjrjzuSnrJvZbFJgdWqNPJgnibnzVvTwrW7gFX6T1gpUc3XiYCyOk9bKrwQ0bN7DiDl/JKzU1VbL8IxCqy3f+TaY7S1KkLuE8FldKa3OcD8OBbxE5LNmq+sYzP1VzofVkky+/JcvXqL/l2R0qqqpZluykZga2Jdvv8ANu8FqdCaqspQ4iXcStHg9HtYLBRdYNMMwtMucQOA4rpr09dKy/ySnqJ2eWJB1hxdOjTcahbEZH7Lz3VzTY+L8PJjpczpw9FndaNYamMqEDKTA4AqFh/iU3Me5sbBzG4RBWHY5SUuDSrUVg9Xo07VGbjJHR1/eV3qnWIY5jrFlQtHSx+qrsBjdpjXzkIPQxdcaVY6lVFZhj4kB2REjK35vV01yKMeryev8o3mHq9kX4+hIXNfEgCXEAc1iH611LgNaOBAPtKgVKOIxBvtuHOw+y2pLsYenkn5ng2mM0/Spidra5Nueqqn61FzSWMvMNEyeZIChaO1VMO2zBdGV98lXmB1fpU920ed/RbXUYfhR9ygL8TiPmdHAdkBPUtVnu75A9StexgGQSp9PqZ8eX07FBh9VqQA2pd4x7K1w+j6bBstaAOH1UkFBcnhIm5ylywbTAULTz4w9ToP/QUv4gWb14r1PgAU8toF7okAC4aep38uaxZJKLZqEW2UTHoqUA7kRkRmFV4PSO0dlw2XcDv5g71ZteudSOngmYOo5ph1xx+60+h60SZtCzGHerzRABdBVIszPDRcmo51m+JT7aAAvcnM8Usxkma2IjqqnOxwvCjVsRzsqzSml2UWl9RwaOZz4LEV9aKuJfFJsU5zM9odIUrLVFG4VuXBtMXVl5Igg5GAdw5oUDCV5aJbu3D90q82Ty8nalhYMfjaTCLyDz/cLOYui6m4PZB2Zg24EbuS3NWnPeHsfsVR6RwjCci127n1my1CWBtZWCtwmtDxUbABYCNoX2vC69Q0FpvaaHMdI9uoOS8nrYECo18RBG0eIBvZbXAObU7TTsujMWnyXdXLq3RzWJLZm8r6xFjCYk7lmcbrFVq3l3CBYCJuExXY9zdlxkcZg+aTC6Ee6A0GPQA5rnvrtsnjOxSnw4rL5IFV8kyXFxIAaLu8eCtdGaAq1L1DA/SJ9TvWj0Pq6ymMpO88VoqGGAyCpTooQ3e7FZqm9olVozQjWAQFdUqICcAAWa1m1qZhwQLujIc8l02WRrjlnNFSseETNYdPMw7HGRtRYey8Z1j0+/GP2SbTblOf28VxpzS9TEVLkmTPLpdTdEaNYBJBnof5LzLbpWPL47L/AGehXUq17+omiNBtaJmSpWKwVvD8zVpSoAXab+fmAmqoNwbndAz9lDLzlmml2K3V+tsE0nTYmx3tJMR0WxwuCbVYGONtx4bOSwmkOwQ9rSHDyPEZLU6raTa/Zfyh3L+RC9CiaezOa1Nbov8AB6FpU7hoJ4m6sGsCaqYxjRMiFDfpX9LXHwXYmkcrU57stAgvCqDVrO3BqG4N3zPJP5uT6jPRjlljVxjW5kKLX0mALNLp4BM0dHMGYm8yVMEJZY/Kvcj/ABqpFmgdb28F2yk8tu685geif2km2gM+wtKkAL35lVutD2igWx3nNiORmY35KbUxACymntIh7xEFrd4vc58t3uoaixRgytUXKSKKvgmuBkTzyjnyKjUq1SkYIL2cfmb1vdXDac8PzzR8ARBuvNhY4nZJJjmAxDXiWuB6FX+i39tvVYrE4Agl1Mljj8wi/UFP6P1jdQP/AOgb7OaDBE5RuK64XxZGVbwel18SGi5hY7WLWxtM/DpRUqHcDMTvcdyz2kNP4jFH+7Bps47/AHhGB0S1kbycyReeMp26jsjMKPUgtwT6z/iV3bRJkCZDZ3NByC0GCwoaBb0/mn6NCOnj9VLo4e2786QuNzcnudKSSO6Z5g+KE78IjeUi1sIgOrk5tnoQfOVGeWZG3WR+yomaQqti5cOf4VKp6VB77Y53+khacZIypRZ3jNHB1wcz+XCqgK1E9gjiWm4/bwV1s0n5OPltf+VwcET3XDwOXgUozcXsbcU1uV/9q6jYD6RF8wZsMzkF6fq/p2m9jTIIIs4LzjE4N29siOBy9QoNH4tA7VElt5LIlp8BkekLphqd9yE9Ptse/UMQx2RC6xOLZTEuIAXjmitextbNZrqe7azb47wpGs+sHZB+Jb5YPetu4qtuo6I+VZZGFDcsM0+suuQALaWeU/Reb4mu+u43JyJdnPRR6IdXcLw3he/UrWaLwLWiY3e3RedOUpPqnu/4PQjGMFiJA0Zo0NAuPzPNXVPDNFxbpbqn6WGAG7wiOaWpTEjd6eyWO4ZGnMnn4KPi5js3i0dbHNPvMWk8IMHemqjtrNuV5HLqk8CK3G0toWMcgInwVTo7FHC1g75HHtjr8y0FZlyBYHI8+AJlUmlaB4W5KkJYeTDWVg9I/hKZO1A4p6wWR1c1jaWtpOMfDoskuNyQId13X5qwr6yUR/mNngDPsvTjZHGThlGWcMvTVhJ8VZaprM091jz4bM+cKJW09WOTWs/3G/ksy1EF3BUyfY2hqhNvxbRmQsK+piD36ro4tAb91yNGTm57uZcXe9vRSlq12RRad92azE6w0GZ1G9Bc+AF1SYrWyo6RRokDc55jx2RdMYbCNBgCOg+ylfw35+yhLVSfBSNCXJS16eIr/wCLVcR+lnZA8BnnvlTsFh4EZ8OPiFMZRAz48l3TYJ4+C55ScnuWSxwNmlaw8P5obO/L1HgVLDLSN359EpbtRPe4xdZwMrq+GMmOsckzTwodLSB/tKk6dx/8PT2tnaJMNbuk5Tw8FlsRrBiQQfh0uJAc695sd1lSNUpcB1bGhpYMB0ZevgptNt9kAyM+HmqvQ2nRiAeyWvAgsO4/ZXNCxgZm7isuDTwxpp7jjQ4G5ATo6tRbcCeJP3XZncBPMowAgkZbPmfshIWH/T6oWhGOxWrWKp5Q4crHyNlX12vZaoxw4y37WXvFTAtO5QcRoVjty9h0RZ5KukjxSiWOvv6+s2UkOcMnu5SZ9wvRcfqVSf8AIJ4gR7Khxeokdx7hyzCjLTP7lo6goqWOqiD2XDnI+6k/1k0wHMv0BSYjVrE08od0lpPhkqyvTrM79J3Mx9QueWma7F1qE+5PfTpvnu9N6KOhmE2GVhvHgDuuqraBi8esfZOMdUbEP9eOXeUXU1wyqsT7GpweFDBGzfdFgpe1AjZsTH35blnMPpas2ATPX91a4XTzbfEYRzAPifRY8No31pl3SY0gdOH2n2XLqQvB9Z9uii0dK0HyA4A7trd4hTDSa7KHDkQUBkYdT4kHymfQqOW2y3crzn+clMfRFhEdCR0ABkJumWtttZG+0AevgstGkyvfTnMEDcOfn+SotekDa3Mm11cVG7RgFosLDlkYuuK1ABxgE9cx1tdZ4GZqtosTOyPvx+q7o4TZyY0dFbfAaJMkeH2SbfH1H4UdTHggiPaxt5R1TxbyEc+alfDjhxueA59Fxutbw/mjJnAjaYjIjlNvou20Rz/b0TmHg7+XD1CdDogzcHh6fgQPA02hvv0lSPhDxjijbaePMQfb9ktNxnuedvHJIMDTmxkL70UyDMxI4pHszJdblHukpPZu+6Q0iSH8JPTJOC/AHfGfVR6eKaLFtjwkei6oUmuu0m2U3PojI3H1OK1NtQbDrg2vut6Kkx2rey7s1OzAEEXHOZutEMKAdr0n6FN/E2n52nKM/oqRnKPBn7FVgdDCi5xmXGATlYZepKs23iekWzS7M7RGcxGeSVzdlwd8pEO+hWm8vLMnTmmczHJI1oO93mn8szLdx3hI5p5EeEpAcVGbw4jdmhdPp9R1/cFCBno8I2V0lhe8eGNGmm3UApKWEDK+pgmncodfQ7TuV3spNlAYMbjtUaT82DrEHzCz2O1DHyOc3lMhepfDXBoBZcU+UNNrhni2J1XxFPuw7zBVfUo1Wd9hG7K0b7/zXudTBA7lCxGh2u3BRlRF8Fo3SXJ4x8QOzgxlPXOYsnGPewyxzh0M+C9Jx2qFJ/yjwsqHF6kkdxxHI3UpaeX3KRvX2KKjpuq2xIfxkX6XTlLTbJ7bd2cbuoslxegq7BBaHRkRbpZU+IoPb3qZHNc8qGux0QuXqafD4ii+8gDdJESVLZAgNdBOYmRN5z6H0WLfTkTacuBTrMXUEDbdYCAYcOA5/wAlLwiniGxqU3b3N/6/gUd9BwvtA5CDMfVUdPTdVucO53HgplPWVh77XDoJ3biMslhwfobUy1ph4HdBHI/ZLsOtstHMW+kKLhsdTfDm1SJGUgweallhdk8kcgHDrCyaOqlNxA2YB3yb+wK5NJ+8jy+/3SDZ3vJH+4j3SubT4l3IzPmE8AcgXg1R0gSPOVztgW+JPl4fkpynTpwNlrpngT6j6rqnXB+Q7XS/mI9ksDyRxSpEHtX3/kIZSpnf+eoUgYlo+UzPC/0RUxTTctHIkfskPc7o0GEWP54W9E2/CgGQY8v2Q6uzgR4z7/dd0zwcCOBBHqJTFuhmnX3O89yHUo7TCB+c5T1TDB142eeY8xdDKLhukcW3/dPAZXY5b2jtNAn5hx52Sgg5XjNp9YXNSnvabjdl4Xuj4gNny08f5hGBCNbHdMcWn6b10XRmCw8siu3U7fqH/IEe4Uem68A+B+4hMRIpgn9J8EJh7AbwPAhKnhGT09CVC9w8UEBCEhoVCRCBiwlhIhABCNlIhACOYm30ghCYEethGncq7FaKpnMIQkBn9IatUHfL5LO47VxjJLXEeAKEKcoRfKNRnJcMzuJGyY4WkWnmUMbMdJ9YQhcMksndGTwhWUW8N59E+wkZOcInfw6/RCFLmWGVeyyh4419MTINpuOnGeKs9H6acYljb8LIQpXLp4K1vqW5eV6hDNsWMfl1Hw2Me8XiRkYlCEovLGksCPxzpgwfBOMxkfKOCVC0PCwIXNdmwdcj5hDcG1xgSPFCEhPbg5qMNO4dPX7hPAh1zIPEH9kIQ9mD4yJiHlkSdoc801UdA2hbkhCZk4Y6b5HiLe0LmtWIdBuOYB90IWTXcSrHDyJCEIWcg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8" descr="data:image/jpeg;base64,/9j/4AAQSkZJRgABAQAAAQABAAD/2wCEAAkGBxQSEhQUExQVFhUXFBcXFBQYGBgXGhUYFBUXFxQUFxgaHCggHR0lHRQXIjEhJSkrLi4uFx8zODMsNygtLisBCgoKDg0OGhAQGywlHyQsLCwsLC0sLzQsLCwsLCwsLCwsLCwsLCwsLCwsLCwsLCwsLCwsLCwsLCwsLCwsLCwsN//AABEIALUBFgMBIgACEQEDEQH/xAAcAAABBQEBAQAAAAAAAAAAAAAAAQMEBQYCBwj/xAA+EAABAwICBwYFAgILAQEAAAABAAIRAyEEMQUGEkFRYXEiMoGRobETQsHR8FLhFPEHFRYjM0NicoKSsqIk/8QAGQEAAwEBAQAAAAAAAAAAAAAAAAEDAgQF/8QALREAAgIBAwIEBgEFAAAAAAAAAAECAxEEITESQRMiUWEUMkJxkaGxUmKB0fH/2gAMAwEAAhEDEQA/APX4SohdAJFBEqVLCBiJUsIhABCUIhKgAQhKgBEqEIAEJUqYCISoQIRCVCAEQukIARCVCAEQlQgBISQlQgBIRCVCBnMJF2kQBzCF0kSASEhC6SIA5SLtCAGQlCAlQIAEqEqBgulyukCBCEqBghKhMASoQgQIQlQAIQhAAhCWEAIhLCIQLIgSoSoASEQhCACEiVEIARCWEiBiIKVCAOUqVIgBISLpIgYiEqEAZjWHWIUZp0yDU3nMU+Z58vNZmjpmuzKs7/kdr0dKqy0nffnz/OKkMp/m76heVO+Unng9GNEYrBe0tbawjaDD1BBPkYCnYbXVh79Nw5tcHD1hZN9IRy8v2StZ1/OYshaixdwdFb7HoWF1gw78qgaeDuyfW3qrKnUa4S0g9CD7Ly1o4R+eqGmTYx+cFVax90TekXZnqqVedYbSddlhVf0na95hWOH1nrN72y8b7QfMW9FWOrg+Sb0s1wbVCzVDW5h71Mj/AGkO94Vph9OUH/PB4OBb6myvG6EuGRlVNcoskLmm8HIg9DK6VCYqEIQAIQoeL0rSp954ngLpNpcgk28ImBKstjdcWtsxpPM/smaWuwMdjqp+NAt8NZjODXoWfbrZRt3hxtMKXT0/QcP8UDrY+RWvEiYdM12LZCjUsS1w7LwehBToen1Iw4scSIlNVK25uf5mm3gSTY6Uz/FtyBk8vuuK5Aads2jtSYHNMMwTRcLLk+xSMY9x52IJ3HwXbHHgouy7aI3R6qRSneEk2zUopLYfBSrhq6WyQqEkolPIAhEoQAkJUIQB4JqpjHOpkOM7JgE8IynNaGmZ5Hkq/B4VtNoawADcP53Vjh8M57hDHPvkAfcZLxd5S8p7CWFuP0aZeYaCT+cFPp6JrHKm70+plWeHbiGtApUGsHPPxJN1I+DjXDvMb5fSV1rSrvki7ft+So/qKuc2COZb9/quv7O1v0//AEPYq4p6LxRHar+W0uv6hqHOu71+618LH3M+N7r9lXR1crHvbDRzP0EhS2atNHerDwA+p+ilHVyc6rvL91IZoCmLEuI4T9rrS00F2/Zh3f3foj0NBYYZu2urh9IU1mh8PuaP+x+65GgaP6T/ANiuhoSkMtodHFVVUV2RNzT+plZpzR7KQFSn2RMOg7zkRwUCjpWs3J7o/wBR2v8A1K0FbQ7AxwBdcbzItcHwIWXYwSRvvz6ZrjvThLK2yXq6ZrD3LqjrDUHea13MSPVWY0wwNl5aw7wXC3sshOyQTe49+cpaOEw+IeXOkuPM25wt022SWcispguxL0zpym87Lq9QN4Na0CPcqpdg6b708Q13+lwLT+eSvm6o4Z1zJ5TZWOB0DSY0NLGuvnAnPjmtdMm9x+JXFeUwAwb2zJAyBMex/M1Z6M0Gat2mYW5q6Kov7zAd17pvDYWnQLWspmHE3AkNtPaO7gmqpZ52B6mONluZn+zD5zHJPM1Xqfq9VsRdHVb8JepH4mRmaWrhBB23A8lLGjK7O5XP/ISrhzbyllNVoy75P/hQY+riSyWMl7R2mgwHi/dn5hGXNZjBf0hAWc2B1XozliNedT21Qa9GmTVntsb/AJjSIJA/WLHnBzKTjJbpl6LapeWyJP0drhRrWBE8DY+qvMPpRjrZL532nNJFwQYvYgg5HgrnRetFakO0dtgtc3HASkrGXs0UfpPexBQWcCvKNG/0j7JAc0gdZW3wmtdN4JaHPgdrZgxPKZ8gqRmmcU9PZDsaGSg1FT0dYaLol4byd2T5FP4jSAi0LWSfhvuixc8ASo9XFjcsfpnW4U7MBeRnFgPFZmprbiXOOy1oHIFxHUg/RZc1wXhpZyWcHp7sfCk4PFB30XiFXSuJqG76hE3iQBfK1lp9UNK1WVmOqOOyeydom4O8T5pKxZKz0UlFvJ6ilSJVc848gIFt3h9QtlqpSLKZLmO7RkECZECOfFYdpYDfaaN8X6wDZayjrgwBoDbZCTyXjUWV1y6pvB6t0ZyXTFGr+Mf0O9Puj+IP6HeQ+6oaetTT8o53TlLWumb7JzgXFyu5ayl/UcvgT/pLv45/Q70+6P4g/od6fdVI1npbw7ruvzUqlpym7j1hNaul/UhOmf8ASTzVP6D6fdL8R36T5hQxpmj+pdHTFLcSegKqrYS4ZNwkvpJgef0npZdAngqs6VeT2afmfoEOdXfv2Ryt6lPrQeG++xL0liNim4nhx9FjRyPmtPUwzA0/FfMi8mVl9kSYM3z4rg1cstHVp0kmSsMACdqIyCqtI4V1B3xGTGU8N8HiFLqPgZgdU6am20tdkRCpRh1pGpScZZ7Frq/jviMBOeRHAq5+MAshqe7ZfVYcgR53B9lqHdqQCW87KzlsQnBKTXYmNqSngqJ+jagnZqbU8ZEdIspWFo1gBtvHgL+ZQpvO6MSrjjKZZZIlNUhGZJ6p2VREmjkpQghAemApCQJWo2xyTEYPX3VNlQ/xDAGu/wAyB3psHnnuPG3BeeY7QT2XA2hy+y96r7BBDoINiOIKxOndGCi4Fv8Ahu7u+CMwpSguTto1EksM8bxFIt+ye0djnscHscWuBtFs1uNJaHp1RlDuI+qyOkdCVKM728Rl4qbR313pmoo6Ur4mmAZkcd+8klV+MdWb2SX8QJJbygTHkq/QeIe1wEkNNld1K7+7OcmT6BZyWfslggurxa8m0+8eq7oUnZCRIvG8HcrXQuhnVyc994y4fVbLROgGUAC6HPjhYLUU2QtvhDYzWjtXKtYSSWjcZItyV3hdWwwgl5J3q/D1xVYTkYvnH3VPDRxS1M29ti9wx7LentZCb0eewPFC6EcDPHcFiHNeLMnIbWQJyMLp2iqwMMYXzewIA6LM6RxlRo9l6T/R9p1lakBUjbG87+RneDIXl11wmumR6lkpVvqRUYfRWKcIFIAfnNTqWrmLcI7LRlBDfoJXoBrMG8DxCg4jTtBnzgngLqj01FfzMwtVZL5V+jM0dUax79TwFgp+H1U2d8niZPqSucZrk1shob43JHQKrxGubybG3AW9VF36aPyrP2KJaifsaWnoUNzICe/uafecMp8l59i9YHvguJ4EA2J+oTQoYiseyHEXubTOQ6KfxkntXA18M/rkbrEazUmg7DclR47WyqT2TA8AD+SucJqpUfG2YHqr3B6qUmRI2uq0q9VZ8zwjOdPX7mQFWvWcIk3zvbj7q9bop9OmHGDnMbue4lXGOxtDCtuByAhYzTOtT6r9imYbMW8tylKqmnOW3I2p2W/KsIs63baWnflyIyUfA4m5Y/vD1G4p3S1J1FkntAQdocs7KJVPxWtezvASOcbl105js+URlhr2HaWMNHF37tUD/sPz1C2uj6wIXn+nGbdEVG3LCCOi1uh8TtMaZ7zQ7zErpj3RKxZSl/j8FziazwCWAOO4ExPJPUqhgTAUaly8E814GaaJtLBI211tKGcSBkmamIJW8k+knPrgKNUx3JQ3VFW6Q01Spd54ngLnyCNzSS4SyXRxhKaNdY+trZtPDKTJkxtOsOscFC0hpmtt9h3ZORbBHPcjYqqpfY3TnyqTWpwbS+K5xAYQI3HbIF+izmF0jitznGeU/RS9KitVof3olkjatHIE+J9llyRrwmsNvYao1w4SDIThAKzNPDVKJmkdpm9h+itsDpAPHA72nMLCZuUO6ExGgmuO0zsmZ5SrrRerJfDqruzvi5dy5BNUHrQ6GcSCE1BNid01HGSzw1FlNuyxoaOCR10hcm31oVDmbZ2FxUqDI71FrVHnujxlJhcLBlxk+gSeRpLll/hsZSaA0vaCBcEgZ33oWW0tBfbgJQueWqcXjBpadSWcnngdS2w58PaJkcbWBBC5wOkaj6gfSpbNLKWjIjKT9I3qr0vhIadlxBK41L0q6m59J5He2gOM5wpad7YOmxJbo0GO0nUEjadmYvHP6+ijYXEVHSAHOJ4exK0+j6WHqPG2wSbXy8ltNH6KpgCNmODRAWPgFKTbY1q1GOMHmdHQWJqbMNLd08votFozUV0zVqEj9LbeZK37KAGQXRsumGjrjzuSnrJvZbFJgdWqNPJgnibnzVvTwrW7gFX6T1gpUc3XiYCyOk9bKrwQ0bN7DiDl/JKzU1VbL8IxCqy3f+TaY7S1KkLuE8FldKa3OcD8OBbxE5LNmq+sYzP1VzofVkky+/JcvXqL/l2R0qqqpZluykZga2Jdvv8ANu8FqdCaqspQ4iXcStHg9HtYLBRdYNMMwtMucQOA4rpr09dKy/ySnqJ2eWJB1hxdOjTcahbEZH7Lz3VzTY+L8PJjpczpw9FndaNYamMqEDKTA4AqFh/iU3Me5sbBzG4RBWHY5SUuDSrUVg9Xo07VGbjJHR1/eV3qnWIY5jrFlQtHSx+qrsBjdpjXzkIPQxdcaVY6lVFZhj4kB2REjK35vV01yKMeryev8o3mHq9kX4+hIXNfEgCXEAc1iH611LgNaOBAPtKgVKOIxBvtuHOw+y2pLsYenkn5ng2mM0/Spidra5Nueqqn61FzSWMvMNEyeZIChaO1VMO2zBdGV98lXmB1fpU920ed/RbXUYfhR9ygL8TiPmdHAdkBPUtVnu75A9StexgGQSp9PqZ8eX07FBh9VqQA2pd4x7K1w+j6bBstaAOH1UkFBcnhIm5ylywbTAULTz4w9ToP/QUv4gWb14r1PgAU8toF7okAC4aep38uaxZJKLZqEW2UTHoqUA7kRkRmFV4PSO0dlw2XcDv5g71ZteudSOngmYOo5ph1xx+60+h60SZtCzGHerzRABdBVIszPDRcmo51m+JT7aAAvcnM8Usxkma2IjqqnOxwvCjVsRzsqzSml2UWl9RwaOZz4LEV9aKuJfFJsU5zM9odIUrLVFG4VuXBtMXVl5Igg5GAdw5oUDCV5aJbu3D90q82Ty8nalhYMfjaTCLyDz/cLOYui6m4PZB2Zg24EbuS3NWnPeHsfsVR6RwjCci127n1my1CWBtZWCtwmtDxUbABYCNoX2vC69Q0FpvaaHMdI9uoOS8nrYECo18RBG0eIBvZbXAObU7TTsujMWnyXdXLq3RzWJLZm8r6xFjCYk7lmcbrFVq3l3CBYCJuExXY9zdlxkcZg+aTC6Ee6A0GPQA5rnvrtsnjOxSnw4rL5IFV8kyXFxIAaLu8eCtdGaAq1L1DA/SJ9TvWj0Pq6ymMpO88VoqGGAyCpTooQ3e7FZqm9olVozQjWAQFdUqICcAAWa1m1qZhwQLujIc8l02WRrjlnNFSseETNYdPMw7HGRtRYey8Z1j0+/GP2SbTblOf28VxpzS9TEVLkmTPLpdTdEaNYBJBnof5LzLbpWPL47L/AGehXUq17+omiNBtaJmSpWKwVvD8zVpSoAXab+fmAmqoNwbndAz9lDLzlmml2K3V+tsE0nTYmx3tJMR0WxwuCbVYGONtx4bOSwmkOwQ9rSHDyPEZLU6raTa/Zfyh3L+RC9CiaezOa1Nbov8AB6FpU7hoJ4m6sGsCaqYxjRMiFDfpX9LXHwXYmkcrU57stAgvCqDVrO3BqG4N3zPJP5uT6jPRjlljVxjW5kKLX0mALNLp4BM0dHMGYm8yVMEJZY/Kvcj/ABqpFmgdb28F2yk8tu685geif2km2gM+wtKkAL35lVutD2igWx3nNiORmY35KbUxACymntIh7xEFrd4vc58t3uoaixRgytUXKSKKvgmuBkTzyjnyKjUq1SkYIL2cfmb1vdXDac8PzzR8ARBuvNhY4nZJJjmAxDXiWuB6FX+i39tvVYrE4Agl1Mljj8wi/UFP6P1jdQP/AOgb7OaDBE5RuK64XxZGVbwel18SGi5hY7WLWxtM/DpRUqHcDMTvcdyz2kNP4jFH+7Bps47/AHhGB0S1kbycyReeMp26jsjMKPUgtwT6z/iV3bRJkCZDZ3NByC0GCwoaBb0/mn6NCOnj9VLo4e2786QuNzcnudKSSO6Z5g+KE78IjeUi1sIgOrk5tnoQfOVGeWZG3WR+yomaQqti5cOf4VKp6VB77Y53+khacZIypRZ3jNHB1wcz+XCqgK1E9gjiWm4/bwV1s0n5OPltf+VwcET3XDwOXgUozcXsbcU1uV/9q6jYD6RF8wZsMzkF6fq/p2m9jTIIIs4LzjE4N29siOBy9QoNH4tA7VElt5LIlp8BkekLphqd9yE9Ptse/UMQx2RC6xOLZTEuIAXjmitextbNZrqe7azb47wpGs+sHZB+Jb5YPetu4qtuo6I+VZZGFDcsM0+suuQALaWeU/Reb4mu+u43JyJdnPRR6IdXcLw3he/UrWaLwLWiY3e3RedOUpPqnu/4PQjGMFiJA0Zo0NAuPzPNXVPDNFxbpbqn6WGAG7wiOaWpTEjd6eyWO4ZGnMnn4KPi5js3i0dbHNPvMWk8IMHemqjtrNuV5HLqk8CK3G0toWMcgInwVTo7FHC1g75HHtjr8y0FZlyBYHI8+AJlUmlaB4W5KkJYeTDWVg9I/hKZO1A4p6wWR1c1jaWtpOMfDoskuNyQId13X5qwr6yUR/mNngDPsvTjZHGThlGWcMvTVhJ8VZaprM091jz4bM+cKJW09WOTWs/3G/ksy1EF3BUyfY2hqhNvxbRmQsK+piD36ro4tAb91yNGTm57uZcXe9vRSlq12RRad92azE6w0GZ1G9Bc+AF1SYrWyo6RRokDc55jx2RdMYbCNBgCOg+ylfw35+yhLVSfBSNCXJS16eIr/wCLVcR+lnZA8BnnvlTsFh4EZ8OPiFMZRAz48l3TYJ4+C55ScnuWSxwNmlaw8P5obO/L1HgVLDLSN359EpbtRPe4xdZwMrq+GMmOsckzTwodLSB/tKk6dx/8PT2tnaJMNbuk5Tw8FlsRrBiQQfh0uJAc695sd1lSNUpcB1bGhpYMB0ZevgptNt9kAyM+HmqvQ2nRiAeyWvAgsO4/ZXNCxgZm7isuDTwxpp7jjQ4G5ATo6tRbcCeJP3XZncBPMowAgkZbPmfshIWH/T6oWhGOxWrWKp5Q4crHyNlX12vZaoxw4y37WXvFTAtO5QcRoVjty9h0RZ5KukjxSiWOvv6+s2UkOcMnu5SZ9wvRcfqVSf8AIJ4gR7Khxeokdx7hyzCjLTP7lo6goqWOqiD2XDnI+6k/1k0wHMv0BSYjVrE08od0lpPhkqyvTrM79J3Mx9QueWma7F1qE+5PfTpvnu9N6KOhmE2GVhvHgDuuqraBi8esfZOMdUbEP9eOXeUXU1wyqsT7GpweFDBGzfdFgpe1AjZsTH35blnMPpas2ATPX91a4XTzbfEYRzAPifRY8No31pl3SY0gdOH2n2XLqQvB9Z9uii0dK0HyA4A7trd4hTDSa7KHDkQUBkYdT4kHymfQqOW2y3crzn+clMfRFhEdCR0ABkJumWtttZG+0AevgstGkyvfTnMEDcOfn+SotekDa3Mm11cVG7RgFosLDlkYuuK1ABxgE9cx1tdZ4GZqtosTOyPvx+q7o4TZyY0dFbfAaJMkeH2SbfH1H4UdTHggiPaxt5R1TxbyEc+alfDjhxueA59Fxutbw/mjJnAjaYjIjlNvou20Rz/b0TmHg7+XD1CdDogzcHh6fgQPA02hvv0lSPhDxjijbaePMQfb9ktNxnuedvHJIMDTmxkL70UyDMxI4pHszJdblHukpPZu+6Q0iSH8JPTJOC/AHfGfVR6eKaLFtjwkei6oUmuu0m2U3PojI3H1OK1NtQbDrg2vut6Kkx2rey7s1OzAEEXHOZutEMKAdr0n6FN/E2n52nKM/oqRnKPBn7FVgdDCi5xmXGATlYZepKs23iekWzS7M7RGcxGeSVzdlwd8pEO+hWm8vLMnTmmczHJI1oO93mn8szLdx3hI5p5EeEpAcVGbw4jdmhdPp9R1/cFCBno8I2V0lhe8eGNGmm3UApKWEDK+pgmncodfQ7TuV3spNlAYMbjtUaT82DrEHzCz2O1DHyOc3lMhepfDXBoBZcU+UNNrhni2J1XxFPuw7zBVfUo1Wd9hG7K0b7/zXudTBA7lCxGh2u3BRlRF8Fo3SXJ4x8QOzgxlPXOYsnGPewyxzh0M+C9Jx2qFJ/yjwsqHF6kkdxxHI3UpaeX3KRvX2KKjpuq2xIfxkX6XTlLTbJ7bd2cbuoslxegq7BBaHRkRbpZU+IoPb3qZHNc8qGux0QuXqafD4ii+8gDdJESVLZAgNdBOYmRN5z6H0WLfTkTacuBTrMXUEDbdYCAYcOA5/wAlLwiniGxqU3b3N/6/gUd9BwvtA5CDMfVUdPTdVucO53HgplPWVh77XDoJ3biMslhwfobUy1ph4HdBHI/ZLsOtstHMW+kKLhsdTfDm1SJGUgweallhdk8kcgHDrCyaOqlNxA2YB3yb+wK5NJ+8jy+/3SDZ3vJH+4j3SubT4l3IzPmE8AcgXg1R0gSPOVztgW+JPl4fkpynTpwNlrpngT6j6rqnXB+Q7XS/mI9ksDyRxSpEHtX3/kIZSpnf+eoUgYlo+UzPC/0RUxTTctHIkfskPc7o0GEWP54W9E2/CgGQY8v2Q6uzgR4z7/dd0zwcCOBBHqJTFuhmnX3O89yHUo7TCB+c5T1TDB142eeY8xdDKLhukcW3/dPAZXY5b2jtNAn5hx52Sgg5XjNp9YXNSnvabjdl4Xuj4gNny08f5hGBCNbHdMcWn6b10XRmCw8siu3U7fqH/IEe4Uem68A+B+4hMRIpgn9J8EJh7AbwPAhKnhGT09CVC9w8UEBCEhoVCRCBiwlhIhABCNlIhACOYm30ghCYEethGncq7FaKpnMIQkBn9IatUHfL5LO47VxjJLXEeAKEKcoRfKNRnJcMzuJGyY4WkWnmUMbMdJ9YQhcMksndGTwhWUW8N59E+wkZOcInfw6/RCFLmWGVeyyh4419MTINpuOnGeKs9H6acYljb8LIQpXLp4K1vqW5eV6hDNsWMfl1Hw2Me8XiRkYlCEovLGksCPxzpgwfBOMxkfKOCVC0PCwIXNdmwdcj5hDcG1xgSPFCEhPbg5qMNO4dPX7hPAh1zIPEH9kIQ9mD4yJiHlkSdoc801UdA2hbkhCZk4Y6b5HiLe0LmtWIdBuOYB90IWTXcSrHDyJCEIWcg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10" descr="data:image/jpeg;base64,/9j/4AAQSkZJRgABAQAAAQABAAD/2wCEAAkGBxQSEhQUExQVFhUXFBcXFBQYGBgXGhUYFBUXFxQUFxgaHCggHR0lHRQXIjEhJSkrLi4uFx8zODMsNygtLisBCgoKDg0OGhAQGywlHyQsLCwsLC0sLzQsLCwsLCwsLCwsLCwsLCwsLCwsLCwsLCwsLCwsLCwsLCwsLCwsLCwsN//AABEIALUBFgMBIgACEQEDEQH/xAAcAAABBQEBAQAAAAAAAAAAAAAAAQMEBQYCBwj/xAA+EAABAwICBwYFAgILAQEAAAABAAIRAyEEMQUGEkFRYXEiMoGRobETQsHR8FLhFPEHFRYjM0NicoKSsqIk/8QAGQEAAwEBAQAAAAAAAAAAAAAAAAEDAgQF/8QALREAAgIBAwIEBgEFAAAAAAAAAAECAxEEITESQRMiUWEUMkJxkaGxUmKB0fH/2gAMAwEAAhEDEQA/APX4SohdAJFBEqVLCBiJUsIhABCUIhKgAQhKgBEqEIAEJUqYCISoQIRCVCAEQukIARCVCAEQlQgBISQlQgBIRCVCBnMJF2kQBzCF0kSASEhC6SIA5SLtCAGQlCAlQIAEqEqBgulyukCBCEqBghKhMASoQgQIQlQAIQhAAhCWEAIhLCIQLIgSoSoASEQhCACEiVEIARCWEiBiIKVCAOUqVIgBISLpIgYiEqEAZjWHWIUZp0yDU3nMU+Z58vNZmjpmuzKs7/kdr0dKqy0nffnz/OKkMp/m76heVO+Unng9GNEYrBe0tbawjaDD1BBPkYCnYbXVh79Nw5tcHD1hZN9IRy8v2StZ1/OYshaixdwdFb7HoWF1gw78qgaeDuyfW3qrKnUa4S0g9CD7Ly1o4R+eqGmTYx+cFVax90TekXZnqqVedYbSddlhVf0na95hWOH1nrN72y8b7QfMW9FWOrg+Sb0s1wbVCzVDW5h71Mj/AGkO94Vph9OUH/PB4OBb6myvG6EuGRlVNcoskLmm8HIg9DK6VCYqEIQAIQoeL0rSp954ngLpNpcgk28ImBKstjdcWtsxpPM/smaWuwMdjqp+NAt8NZjODXoWfbrZRt3hxtMKXT0/QcP8UDrY+RWvEiYdM12LZCjUsS1w7LwehBToen1Iw4scSIlNVK25uf5mm3gSTY6Uz/FtyBk8vuuK5Aads2jtSYHNMMwTRcLLk+xSMY9x52IJ3HwXbHHgouy7aI3R6qRSneEk2zUopLYfBSrhq6WyQqEkolPIAhEoQAkJUIQB4JqpjHOpkOM7JgE8IynNaGmZ5Hkq/B4VtNoawADcP53Vjh8M57hDHPvkAfcZLxd5S8p7CWFuP0aZeYaCT+cFPp6JrHKm70+plWeHbiGtApUGsHPPxJN1I+DjXDvMb5fSV1rSrvki7ft+So/qKuc2COZb9/quv7O1v0//AEPYq4p6LxRHar+W0uv6hqHOu71+618LH3M+N7r9lXR1crHvbDRzP0EhS2atNHerDwA+p+ilHVyc6rvL91IZoCmLEuI4T9rrS00F2/Zh3f3foj0NBYYZu2urh9IU1mh8PuaP+x+65GgaP6T/ANiuhoSkMtodHFVVUV2RNzT+plZpzR7KQFSn2RMOg7zkRwUCjpWs3J7o/wBR2v8A1K0FbQ7AxwBdcbzItcHwIWXYwSRvvz6ZrjvThLK2yXq6ZrD3LqjrDUHea13MSPVWY0wwNl5aw7wXC3sshOyQTe49+cpaOEw+IeXOkuPM25wt022SWcispguxL0zpym87Lq9QN4Na0CPcqpdg6b708Q13+lwLT+eSvm6o4Z1zJ5TZWOB0DSY0NLGuvnAnPjmtdMm9x+JXFeUwAwb2zJAyBMex/M1Z6M0Gat2mYW5q6Kov7zAd17pvDYWnQLWspmHE3AkNtPaO7gmqpZ52B6mONluZn+zD5zHJPM1Xqfq9VsRdHVb8JepH4mRmaWrhBB23A8lLGjK7O5XP/ISrhzbyllNVoy75P/hQY+riSyWMl7R2mgwHi/dn5hGXNZjBf0hAWc2B1XozliNedT21Qa9GmTVntsb/AJjSIJA/WLHnBzKTjJbpl6LapeWyJP0drhRrWBE8DY+qvMPpRjrZL532nNJFwQYvYgg5HgrnRetFakO0dtgtc3HASkrGXs0UfpPexBQWcCvKNG/0j7JAc0gdZW3wmtdN4JaHPgdrZgxPKZ8gqRmmcU9PZDsaGSg1FT0dYaLol4byd2T5FP4jSAi0LWSfhvuixc8ASo9XFjcsfpnW4U7MBeRnFgPFZmprbiXOOy1oHIFxHUg/RZc1wXhpZyWcHp7sfCk4PFB30XiFXSuJqG76hE3iQBfK1lp9UNK1WVmOqOOyeydom4O8T5pKxZKz0UlFvJ6ilSJVc848gIFt3h9QtlqpSLKZLmO7RkECZECOfFYdpYDfaaN8X6wDZayjrgwBoDbZCTyXjUWV1y6pvB6t0ZyXTFGr+Mf0O9Puj+IP6HeQ+6oaetTT8o53TlLWumb7JzgXFyu5ayl/UcvgT/pLv45/Q70+6P4g/od6fdVI1npbw7ruvzUqlpym7j1hNaul/UhOmf8ASTzVP6D6fdL8R36T5hQxpmj+pdHTFLcSegKqrYS4ZNwkvpJgef0npZdAngqs6VeT2afmfoEOdXfv2Ryt6lPrQeG++xL0liNim4nhx9FjRyPmtPUwzA0/FfMi8mVl9kSYM3z4rg1cstHVp0kmSsMACdqIyCqtI4V1B3xGTGU8N8HiFLqPgZgdU6am20tdkRCpRh1pGpScZZ7Frq/jviMBOeRHAq5+MAshqe7ZfVYcgR53B9lqHdqQCW87KzlsQnBKTXYmNqSngqJ+jagnZqbU8ZEdIspWFo1gBtvHgL+ZQpvO6MSrjjKZZZIlNUhGZJ6p2VREmjkpQghAemApCQJWo2xyTEYPX3VNlQ/xDAGu/wAyB3psHnnuPG3BeeY7QT2XA2hy+y96r7BBDoINiOIKxOndGCi4Fv8Ahu7u+CMwpSguTto1EksM8bxFIt+ye0djnscHscWuBtFs1uNJaHp1RlDuI+qyOkdCVKM728Rl4qbR313pmoo6Ur4mmAZkcd+8klV+MdWb2SX8QJJbygTHkq/QeIe1wEkNNld1K7+7OcmT6BZyWfslggurxa8m0+8eq7oUnZCRIvG8HcrXQuhnVyc994y4fVbLROgGUAC6HPjhYLUU2QtvhDYzWjtXKtYSSWjcZItyV3hdWwwgl5J3q/D1xVYTkYvnH3VPDRxS1M29ti9wx7LentZCb0eewPFC6EcDPHcFiHNeLMnIbWQJyMLp2iqwMMYXzewIA6LM6RxlRo9l6T/R9p1lakBUjbG87+RneDIXl11wmumR6lkpVvqRUYfRWKcIFIAfnNTqWrmLcI7LRlBDfoJXoBrMG8DxCg4jTtBnzgngLqj01FfzMwtVZL5V+jM0dUax79TwFgp+H1U2d8niZPqSucZrk1shob43JHQKrxGubybG3AW9VF36aPyrP2KJaifsaWnoUNzICe/uafecMp8l59i9YHvguJ4EA2J+oTQoYiseyHEXubTOQ6KfxkntXA18M/rkbrEazUmg7DclR47WyqT2TA8AD+SucJqpUfG2YHqr3B6qUmRI2uq0q9VZ8zwjOdPX7mQFWvWcIk3zvbj7q9bop9OmHGDnMbue4lXGOxtDCtuByAhYzTOtT6r9imYbMW8tylKqmnOW3I2p2W/KsIs63baWnflyIyUfA4m5Y/vD1G4p3S1J1FkntAQdocs7KJVPxWtezvASOcbl105js+URlhr2HaWMNHF37tUD/sPz1C2uj6wIXn+nGbdEVG3LCCOi1uh8TtMaZ7zQ7zErpj3RKxZSl/j8FziazwCWAOO4ExPJPUqhgTAUaly8E814GaaJtLBI211tKGcSBkmamIJW8k+knPrgKNUx3JQ3VFW6Q01Spd54ngLnyCNzSS4SyXRxhKaNdY+trZtPDKTJkxtOsOscFC0hpmtt9h3ZORbBHPcjYqqpfY3TnyqTWpwbS+K5xAYQI3HbIF+izmF0jitznGeU/RS9KitVof3olkjatHIE+J9llyRrwmsNvYao1w4SDIThAKzNPDVKJmkdpm9h+itsDpAPHA72nMLCZuUO6ExGgmuO0zsmZ5SrrRerJfDqruzvi5dy5BNUHrQ6GcSCE1BNid01HGSzw1FlNuyxoaOCR10hcm31oVDmbZ2FxUqDI71FrVHnujxlJhcLBlxk+gSeRpLll/hsZSaA0vaCBcEgZ33oWW0tBfbgJQueWqcXjBpadSWcnngdS2w58PaJkcbWBBC5wOkaj6gfSpbNLKWjIjKT9I3qr0vhIadlxBK41L0q6m59J5He2gOM5wpad7YOmxJbo0GO0nUEjadmYvHP6+ijYXEVHSAHOJ4exK0+j6WHqPG2wSbXy8ltNH6KpgCNmODRAWPgFKTbY1q1GOMHmdHQWJqbMNLd08votFozUV0zVqEj9LbeZK37KAGQXRsumGjrjzuSnrJvZbFJgdWqNPJgnibnzVvTwrW7gFX6T1gpUc3XiYCyOk9bKrwQ0bN7DiDl/JKzU1VbL8IxCqy3f+TaY7S1KkLuE8FldKa3OcD8OBbxE5LNmq+sYzP1VzofVkky+/JcvXqL/l2R0qqqpZluykZga2Jdvv8ANu8FqdCaqspQ4iXcStHg9HtYLBRdYNMMwtMucQOA4rpr09dKy/ySnqJ2eWJB1hxdOjTcahbEZH7Lz3VzTY+L8PJjpczpw9FndaNYamMqEDKTA4AqFh/iU3Me5sbBzG4RBWHY5SUuDSrUVg9Xo07VGbjJHR1/eV3qnWIY5jrFlQtHSx+qrsBjdpjXzkIPQxdcaVY6lVFZhj4kB2REjK35vV01yKMeryev8o3mHq9kX4+hIXNfEgCXEAc1iH611LgNaOBAPtKgVKOIxBvtuHOw+y2pLsYenkn5ng2mM0/Spidra5Nueqqn61FzSWMvMNEyeZIChaO1VMO2zBdGV98lXmB1fpU920ed/RbXUYfhR9ygL8TiPmdHAdkBPUtVnu75A9StexgGQSp9PqZ8eX07FBh9VqQA2pd4x7K1w+j6bBstaAOH1UkFBcnhIm5ylywbTAULTz4w9ToP/QUv4gWb14r1PgAU8toF7okAC4aep38uaxZJKLZqEW2UTHoqUA7kRkRmFV4PSO0dlw2XcDv5g71ZteudSOngmYOo5ph1xx+60+h60SZtCzGHerzRABdBVIszPDRcmo51m+JT7aAAvcnM8Usxkma2IjqqnOxwvCjVsRzsqzSml2UWl9RwaOZz4LEV9aKuJfFJsU5zM9odIUrLVFG4VuXBtMXVl5Igg5GAdw5oUDCV5aJbu3D90q82Ty8nalhYMfjaTCLyDz/cLOYui6m4PZB2Zg24EbuS3NWnPeHsfsVR6RwjCci127n1my1CWBtZWCtwmtDxUbABYCNoX2vC69Q0FpvaaHMdI9uoOS8nrYECo18RBG0eIBvZbXAObU7TTsujMWnyXdXLq3RzWJLZm8r6xFjCYk7lmcbrFVq3l3CBYCJuExXY9zdlxkcZg+aTC6Ee6A0GPQA5rnvrtsnjOxSnw4rL5IFV8kyXFxIAaLu8eCtdGaAq1L1DA/SJ9TvWj0Pq6ymMpO88VoqGGAyCpTooQ3e7FZqm9olVozQjWAQFdUqICcAAWa1m1qZhwQLujIc8l02WRrjlnNFSseETNYdPMw7HGRtRYey8Z1j0+/GP2SbTblOf28VxpzS9TEVLkmTPLpdTdEaNYBJBnof5LzLbpWPL47L/AGehXUq17+omiNBtaJmSpWKwVvD8zVpSoAXab+fmAmqoNwbndAz9lDLzlmml2K3V+tsE0nTYmx3tJMR0WxwuCbVYGONtx4bOSwmkOwQ9rSHDyPEZLU6raTa/Zfyh3L+RC9CiaezOa1Nbov8AB6FpU7hoJ4m6sGsCaqYxjRMiFDfpX9LXHwXYmkcrU57stAgvCqDVrO3BqG4N3zPJP5uT6jPRjlljVxjW5kKLX0mALNLp4BM0dHMGYm8yVMEJZY/Kvcj/ABqpFmgdb28F2yk8tu685geif2km2gM+wtKkAL35lVutD2igWx3nNiORmY35KbUxACymntIh7xEFrd4vc58t3uoaixRgytUXKSKKvgmuBkTzyjnyKjUq1SkYIL2cfmb1vdXDac8PzzR8ARBuvNhY4nZJJjmAxDXiWuB6FX+i39tvVYrE4Agl1Mljj8wi/UFP6P1jdQP/AOgb7OaDBE5RuK64XxZGVbwel18SGi5hY7WLWxtM/DpRUqHcDMTvcdyz2kNP4jFH+7Bps47/AHhGB0S1kbycyReeMp26jsjMKPUgtwT6z/iV3bRJkCZDZ3NByC0GCwoaBb0/mn6NCOnj9VLo4e2786QuNzcnudKSSO6Z5g+KE78IjeUi1sIgOrk5tnoQfOVGeWZG3WR+yomaQqti5cOf4VKp6VB77Y53+khacZIypRZ3jNHB1wcz+XCqgK1E9gjiWm4/bwV1s0n5OPltf+VwcET3XDwOXgUozcXsbcU1uV/9q6jYD6RF8wZsMzkF6fq/p2m9jTIIIs4LzjE4N29siOBy9QoNH4tA7VElt5LIlp8BkekLphqd9yE9Ptse/UMQx2RC6xOLZTEuIAXjmitextbNZrqe7azb47wpGs+sHZB+Jb5YPetu4qtuo6I+VZZGFDcsM0+suuQALaWeU/Reb4mu+u43JyJdnPRR6IdXcLw3he/UrWaLwLWiY3e3RedOUpPqnu/4PQjGMFiJA0Zo0NAuPzPNXVPDNFxbpbqn6WGAG7wiOaWpTEjd6eyWO4ZGnMnn4KPi5js3i0dbHNPvMWk8IMHemqjtrNuV5HLqk8CK3G0toWMcgInwVTo7FHC1g75HHtjr8y0FZlyBYHI8+AJlUmlaB4W5KkJYeTDWVg9I/hKZO1A4p6wWR1c1jaWtpOMfDoskuNyQId13X5qwr6yUR/mNngDPsvTjZHGThlGWcMvTVhJ8VZaprM091jz4bM+cKJW09WOTWs/3G/ksy1EF3BUyfY2hqhNvxbRmQsK+piD36ro4tAb91yNGTm57uZcXe9vRSlq12RRad92azE6w0GZ1G9Bc+AF1SYrWyo6RRokDc55jx2RdMYbCNBgCOg+ylfw35+yhLVSfBSNCXJS16eIr/wCLVcR+lnZA8BnnvlTsFh4EZ8OPiFMZRAz48l3TYJ4+C55ScnuWSxwNmlaw8P5obO/L1HgVLDLSN359EpbtRPe4xdZwMrq+GMmOsckzTwodLSB/tKk6dx/8PT2tnaJMNbuk5Tw8FlsRrBiQQfh0uJAc695sd1lSNUpcB1bGhpYMB0ZevgptNt9kAyM+HmqvQ2nRiAeyWvAgsO4/ZXNCxgZm7isuDTwxpp7jjQ4G5ATo6tRbcCeJP3XZncBPMowAgkZbPmfshIWH/T6oWhGOxWrWKp5Q4crHyNlX12vZaoxw4y37WXvFTAtO5QcRoVjty9h0RZ5KukjxSiWOvv6+s2UkOcMnu5SZ9wvRcfqVSf8AIJ4gR7Khxeokdx7hyzCjLTP7lo6goqWOqiD2XDnI+6k/1k0wHMv0BSYjVrE08od0lpPhkqyvTrM79J3Mx9QueWma7F1qE+5PfTpvnu9N6KOhmE2GVhvHgDuuqraBi8esfZOMdUbEP9eOXeUXU1wyqsT7GpweFDBGzfdFgpe1AjZsTH35blnMPpas2ATPX91a4XTzbfEYRzAPifRY8No31pl3SY0gdOH2n2XLqQvB9Z9uii0dK0HyA4A7trd4hTDSa7KHDkQUBkYdT4kHymfQqOW2y3crzn+clMfRFhEdCR0ABkJumWtttZG+0AevgstGkyvfTnMEDcOfn+SotekDa3Mm11cVG7RgFosLDlkYuuK1ABxgE9cx1tdZ4GZqtosTOyPvx+q7o4TZyY0dFbfAaJMkeH2SbfH1H4UdTHggiPaxt5R1TxbyEc+alfDjhxueA59Fxutbw/mjJnAjaYjIjlNvou20Rz/b0TmHg7+XD1CdDogzcHh6fgQPA02hvv0lSPhDxjijbaePMQfb9ktNxnuedvHJIMDTmxkL70UyDMxI4pHszJdblHukpPZu+6Q0iSH8JPTJOC/AHfGfVR6eKaLFtjwkei6oUmuu0m2U3PojI3H1OK1NtQbDrg2vut6Kkx2rey7s1OzAEEXHOZutEMKAdr0n6FN/E2n52nKM/oqRnKPBn7FVgdDCi5xmXGATlYZepKs23iekWzS7M7RGcxGeSVzdlwd8pEO+hWm8vLMnTmmczHJI1oO93mn8szLdx3hI5p5EeEpAcVGbw4jdmhdPp9R1/cFCBno8I2V0lhe8eGNGmm3UApKWEDK+pgmncodfQ7TuV3spNlAYMbjtUaT82DrEHzCz2O1DHyOc3lMhepfDXBoBZcU+UNNrhni2J1XxFPuw7zBVfUo1Wd9hG7K0b7/zXudTBA7lCxGh2u3BRlRF8Fo3SXJ4x8QOzgxlPXOYsnGPewyxzh0M+C9Jx2qFJ/yjwsqHF6kkdxxHI3UpaeX3KRvX2KKjpuq2xIfxkX6XTlLTbJ7bd2cbuoslxegq7BBaHRkRbpZU+IoPb3qZHNc8qGux0QuXqafD4ii+8gDdJESVLZAgNdBOYmRN5z6H0WLfTkTacuBTrMXUEDbdYCAYcOA5/wAlLwiniGxqU3b3N/6/gUd9BwvtA5CDMfVUdPTdVucO53HgplPWVh77XDoJ3biMslhwfobUy1ph4HdBHI/ZLsOtstHMW+kKLhsdTfDm1SJGUgweallhdk8kcgHDrCyaOqlNxA2YB3yb+wK5NJ+8jy+/3SDZ3vJH+4j3SubT4l3IzPmE8AcgXg1R0gSPOVztgW+JPl4fkpynTpwNlrpngT6j6rqnXB+Q7XS/mI9ksDyRxSpEHtX3/kIZSpnf+eoUgYlo+UzPC/0RUxTTctHIkfskPc7o0GEWP54W9E2/CgGQY8v2Q6uzgR4z7/dd0zwcCOBBHqJTFuhmnX3O89yHUo7TCB+c5T1TDB142eeY8xdDKLhukcW3/dPAZXY5b2jtNAn5hx52Sgg5XjNp9YXNSnvabjdl4Xuj4gNny08f5hGBCNbHdMcWn6b10XRmCw8siu3U7fqH/IEe4Uem68A+B+4hMRIpgn9J8EJh7AbwPAhKnhGT09CVC9w8UEBCEhoVCRCBiwlhIhABCNlIhACOYm30ghCYEethGncq7FaKpnMIQkBn9IatUHfL5LO47VxjJLXEeAKEKcoRfKNRnJcMzuJGyY4WkWnmUMbMdJ9YQhcMksndGTwhWUW8N59E+wkZOcInfw6/RCFLmWGVeyyh4419MTINpuOnGeKs9H6acYljb8LIQpXLp4K1vqW5eV6hDNsWMfl1Hw2Me8XiRkYlCEovLGksCPxzpgwfBOMxkfKOCVC0PCwIXNdmwdcj5hDcG1xgSPFCEhPbg5qMNO4dPX7hPAh1zIPEH9kIQ9mD4yJiHlkSdoc801UdA2hbkhCZk4Y6b5HiLe0LmtWIdBuOYB90IWTXcSrHDyJCEIWcg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http://www.img.vidido.ua/pogliad/2012/07/24/44611/butter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176" y="3953079"/>
            <a:ext cx="1919810" cy="1732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elit-product.at.ua/1/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51634"/>
            <a:ext cx="2016224" cy="172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img0.liveinternet.ru/images/attach/c/7/96/24/96024546_Salo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175" y="1883497"/>
            <a:ext cx="1919810" cy="206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Прямая соединительная линия 14"/>
          <p:cNvCxnSpPr>
            <a:stCxn id="6" idx="2"/>
            <a:endCxn id="6" idx="2"/>
          </p:cNvCxnSpPr>
          <p:nvPr/>
        </p:nvCxnSpPr>
        <p:spPr>
          <a:xfrm>
            <a:off x="4519104" y="14274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6" idx="2"/>
          </p:cNvCxnSpPr>
          <p:nvPr/>
        </p:nvCxnSpPr>
        <p:spPr>
          <a:xfrm>
            <a:off x="4519104" y="1427492"/>
            <a:ext cx="0" cy="5430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0540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Вика\Desktop\Chemistry_212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4000" cy="594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2079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j0186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293096"/>
            <a:ext cx="2160240" cy="2220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6480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Вплив жирів на організм людини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227368" cy="5589240"/>
          </a:xfrm>
        </p:spPr>
        <p:txBody>
          <a:bodyPr>
            <a:normAutofit/>
          </a:bodyPr>
          <a:lstStyle/>
          <a:p>
            <a:r>
              <a:rPr lang="ru-RU" sz="2300" dirty="0" err="1"/>
              <a:t>Жири</a:t>
            </a:r>
            <a:r>
              <a:rPr lang="ru-RU" sz="2300" dirty="0"/>
              <a:t> </a:t>
            </a:r>
            <a:r>
              <a:rPr lang="ru-RU" sz="2300" dirty="0" err="1"/>
              <a:t>мають</a:t>
            </a:r>
            <a:r>
              <a:rPr lang="ru-RU" sz="2300" dirty="0"/>
              <a:t> </a:t>
            </a:r>
            <a:r>
              <a:rPr lang="ru-RU" sz="2300" dirty="0" err="1"/>
              <a:t>величезне</a:t>
            </a:r>
            <a:r>
              <a:rPr lang="ru-RU" sz="2300" dirty="0"/>
              <a:t> </a:t>
            </a:r>
            <a:r>
              <a:rPr lang="ru-RU" sz="2300" dirty="0" err="1"/>
              <a:t>біологічне</a:t>
            </a:r>
            <a:r>
              <a:rPr lang="ru-RU" sz="2300" dirty="0"/>
              <a:t> </a:t>
            </a:r>
            <a:r>
              <a:rPr lang="ru-RU" sz="2300" dirty="0" err="1"/>
              <a:t>значення</a:t>
            </a:r>
            <a:r>
              <a:rPr lang="ru-RU" sz="2300" dirty="0"/>
              <a:t>.</a:t>
            </a:r>
            <a:br>
              <a:rPr lang="ru-RU" sz="2300" dirty="0"/>
            </a:br>
            <a:r>
              <a:rPr lang="ru-RU" sz="2300" dirty="0" err="1"/>
              <a:t>Жири</a:t>
            </a:r>
            <a:r>
              <a:rPr lang="ru-RU" sz="2300" dirty="0"/>
              <a:t> </a:t>
            </a:r>
            <a:r>
              <a:rPr lang="ru-RU" sz="2300" dirty="0" err="1"/>
              <a:t>охороняють</a:t>
            </a:r>
            <a:r>
              <a:rPr lang="ru-RU" sz="2300" dirty="0"/>
              <a:t> </a:t>
            </a:r>
            <a:r>
              <a:rPr lang="ru-RU" sz="2300" dirty="0" err="1"/>
              <a:t>організм</a:t>
            </a:r>
            <a:r>
              <a:rPr lang="ru-RU" sz="2300" dirty="0"/>
              <a:t> </a:t>
            </a:r>
            <a:r>
              <a:rPr lang="ru-RU" sz="2300" dirty="0" err="1"/>
              <a:t>від</a:t>
            </a:r>
            <a:r>
              <a:rPr lang="ru-RU" sz="2300" dirty="0"/>
              <a:t> </a:t>
            </a:r>
            <a:r>
              <a:rPr lang="ru-RU" sz="2300" dirty="0" err="1"/>
              <a:t>теплових</a:t>
            </a:r>
            <a:r>
              <a:rPr lang="ru-RU" sz="2300" dirty="0"/>
              <a:t> </a:t>
            </a:r>
            <a:r>
              <a:rPr lang="ru-RU" sz="2300" dirty="0" err="1" smtClean="0"/>
              <a:t>втрат</a:t>
            </a:r>
            <a:r>
              <a:rPr lang="ru-RU" sz="2300" dirty="0" smtClean="0"/>
              <a:t>.</a:t>
            </a:r>
          </a:p>
          <a:p>
            <a:r>
              <a:rPr lang="ru-RU" sz="2300" dirty="0" err="1" smtClean="0"/>
              <a:t>Частина</a:t>
            </a:r>
            <a:r>
              <a:rPr lang="ru-RU" sz="2300" dirty="0" smtClean="0"/>
              <a:t> </a:t>
            </a:r>
            <a:r>
              <a:rPr lang="ru-RU" sz="2300" dirty="0"/>
              <a:t>жиру </a:t>
            </a:r>
            <a:r>
              <a:rPr lang="ru-RU" sz="2300" dirty="0" err="1"/>
              <a:t>використовується</a:t>
            </a:r>
            <a:r>
              <a:rPr lang="ru-RU" sz="2300" dirty="0"/>
              <a:t> для </a:t>
            </a:r>
            <a:r>
              <a:rPr lang="ru-RU" sz="2300" dirty="0" err="1"/>
              <a:t>побудови</a:t>
            </a:r>
            <a:r>
              <a:rPr lang="ru-RU" sz="2300" dirty="0"/>
              <a:t> </a:t>
            </a:r>
            <a:r>
              <a:rPr lang="ru-RU" sz="2300" dirty="0" err="1" smtClean="0"/>
              <a:t>кліток</a:t>
            </a:r>
            <a:r>
              <a:rPr lang="ru-RU" sz="2300" dirty="0" err="1"/>
              <a:t>,</a:t>
            </a:r>
            <a:r>
              <a:rPr lang="ru-RU" sz="2300" dirty="0" err="1" smtClean="0"/>
              <a:t>частина</a:t>
            </a:r>
            <a:r>
              <a:rPr lang="ru-RU" sz="2300" dirty="0" smtClean="0"/>
              <a:t> </a:t>
            </a:r>
            <a:r>
              <a:rPr lang="ru-RU" sz="2300" dirty="0" err="1"/>
              <a:t>відкладається</a:t>
            </a:r>
            <a:r>
              <a:rPr lang="ru-RU" sz="2300" dirty="0"/>
              <a:t> у </a:t>
            </a:r>
            <a:r>
              <a:rPr lang="ru-RU" sz="2300" dirty="0" err="1"/>
              <a:t>виді</a:t>
            </a:r>
            <a:r>
              <a:rPr lang="ru-RU" sz="2300" dirty="0"/>
              <a:t> </a:t>
            </a:r>
            <a:r>
              <a:rPr lang="ru-RU" sz="2300" dirty="0" err="1"/>
              <a:t>запасної</a:t>
            </a:r>
            <a:r>
              <a:rPr lang="ru-RU" sz="2300" dirty="0"/>
              <a:t> </a:t>
            </a:r>
            <a:r>
              <a:rPr lang="ru-RU" sz="2300" dirty="0" err="1"/>
              <a:t>резервної</a:t>
            </a:r>
            <a:r>
              <a:rPr lang="ru-RU" sz="2300" dirty="0"/>
              <a:t> </a:t>
            </a:r>
            <a:r>
              <a:rPr lang="ru-RU" sz="2300" dirty="0" err="1" smtClean="0"/>
              <a:t>речовини</a:t>
            </a:r>
            <a:r>
              <a:rPr lang="ru-RU" sz="2300" dirty="0" smtClean="0"/>
              <a:t>.</a:t>
            </a:r>
            <a:endParaRPr lang="ru-RU" sz="2300" dirty="0" smtClean="0"/>
          </a:p>
          <a:p>
            <a:r>
              <a:rPr lang="ru-RU" sz="2300" dirty="0"/>
              <a:t>Жир </a:t>
            </a:r>
            <a:r>
              <a:rPr lang="ru-RU" sz="2300" dirty="0" err="1"/>
              <a:t>захищає</a:t>
            </a:r>
            <a:r>
              <a:rPr lang="ru-RU" sz="2300" dirty="0"/>
              <a:t> </a:t>
            </a:r>
            <a:r>
              <a:rPr lang="ru-RU" sz="2300" dirty="0" err="1"/>
              <a:t>деякі</a:t>
            </a:r>
            <a:r>
              <a:rPr lang="ru-RU" sz="2300" dirty="0"/>
              <a:t> </a:t>
            </a:r>
            <a:r>
              <a:rPr lang="ru-RU" sz="2300" dirty="0" err="1"/>
              <a:t>органи</a:t>
            </a:r>
            <a:r>
              <a:rPr lang="ru-RU" sz="2300" dirty="0"/>
              <a:t> </a:t>
            </a:r>
            <a:r>
              <a:rPr lang="ru-RU" sz="2300" dirty="0" err="1" smtClean="0"/>
              <a:t>від</a:t>
            </a:r>
            <a:r>
              <a:rPr lang="ru-RU" sz="2300" dirty="0" smtClean="0"/>
              <a:t> </a:t>
            </a:r>
            <a:r>
              <a:rPr lang="ru-RU" sz="2300" dirty="0" err="1"/>
              <a:t>механічних</a:t>
            </a:r>
            <a:r>
              <a:rPr lang="ru-RU" sz="2300" dirty="0"/>
              <a:t> </a:t>
            </a:r>
            <a:r>
              <a:rPr lang="ru-RU" sz="2300" dirty="0" err="1" smtClean="0"/>
              <a:t>впливів</a:t>
            </a:r>
            <a:endParaRPr lang="ru-RU" sz="2300" dirty="0" smtClean="0"/>
          </a:p>
          <a:p>
            <a:r>
              <a:rPr lang="ru-RU" sz="2300" dirty="0" err="1" smtClean="0"/>
              <a:t>Жири</a:t>
            </a:r>
            <a:r>
              <a:rPr lang="ru-RU" sz="2300" dirty="0" smtClean="0"/>
              <a:t> </a:t>
            </a:r>
            <a:r>
              <a:rPr lang="ru-RU" sz="2300" dirty="0"/>
              <a:t>в </a:t>
            </a:r>
            <a:r>
              <a:rPr lang="ru-RU" sz="2300" dirty="0" err="1"/>
              <a:t>організмі</a:t>
            </a:r>
            <a:r>
              <a:rPr lang="ru-RU" sz="2300" dirty="0"/>
              <a:t> </a:t>
            </a:r>
            <a:r>
              <a:rPr lang="ru-RU" sz="2300" dirty="0" err="1"/>
              <a:t>можуть</a:t>
            </a:r>
            <a:r>
              <a:rPr lang="ru-RU" sz="2300" dirty="0"/>
              <a:t> </a:t>
            </a:r>
            <a:r>
              <a:rPr lang="ru-RU" sz="2300" dirty="0" err="1"/>
              <a:t>утворюватися</a:t>
            </a:r>
            <a:r>
              <a:rPr lang="ru-RU" sz="2300" dirty="0"/>
              <a:t> не </a:t>
            </a:r>
            <a:r>
              <a:rPr lang="ru-RU" sz="2300" dirty="0" err="1"/>
              <a:t>тільки</a:t>
            </a:r>
            <a:r>
              <a:rPr lang="ru-RU" sz="2300" dirty="0"/>
              <a:t> з </a:t>
            </a:r>
            <a:r>
              <a:rPr lang="ru-RU" sz="2300" dirty="0" err="1"/>
              <a:t>жирів</a:t>
            </a:r>
            <a:r>
              <a:rPr lang="ru-RU" sz="2300" dirty="0"/>
              <a:t>, </a:t>
            </a:r>
            <a:r>
              <a:rPr lang="ru-RU" sz="2300" dirty="0" err="1"/>
              <a:t>що</a:t>
            </a:r>
            <a:r>
              <a:rPr lang="ru-RU" sz="2300" dirty="0"/>
              <a:t> </a:t>
            </a:r>
            <a:r>
              <a:rPr lang="ru-RU" sz="2300" dirty="0" err="1"/>
              <a:t>надходять</a:t>
            </a:r>
            <a:r>
              <a:rPr lang="ru-RU" sz="2300" dirty="0"/>
              <a:t> з </a:t>
            </a:r>
            <a:r>
              <a:rPr lang="ru-RU" sz="2300" dirty="0" err="1"/>
              <a:t>їжею</a:t>
            </a:r>
            <a:r>
              <a:rPr lang="ru-RU" sz="2300" dirty="0"/>
              <a:t>, але й у </a:t>
            </a:r>
            <a:r>
              <a:rPr lang="ru-RU" sz="2300" dirty="0" err="1"/>
              <a:t>результаті</a:t>
            </a:r>
            <a:r>
              <a:rPr lang="ru-RU" sz="2300" dirty="0"/>
              <a:t> синтезу з </a:t>
            </a:r>
            <a:r>
              <a:rPr lang="ru-RU" sz="2300" dirty="0" err="1"/>
              <a:t>вуглеводів</a:t>
            </a:r>
            <a:r>
              <a:rPr lang="ru-RU" sz="2300" dirty="0"/>
              <a:t> і </a:t>
            </a:r>
            <a:r>
              <a:rPr lang="ru-RU" sz="2300" dirty="0" err="1"/>
              <a:t>білків</a:t>
            </a:r>
            <a:r>
              <a:rPr lang="ru-RU" sz="2300" dirty="0"/>
              <a:t>. </a:t>
            </a:r>
            <a:br>
              <a:rPr lang="ru-RU" sz="2300" dirty="0"/>
            </a:br>
            <a:endParaRPr lang="ru-RU" sz="2300" dirty="0"/>
          </a:p>
        </p:txBody>
      </p:sp>
      <p:pic>
        <p:nvPicPr>
          <p:cNvPr id="6" name="Picture 15" descr="j02996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283" y="836712"/>
            <a:ext cx="1809750" cy="134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02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48680" y="2420888"/>
            <a:ext cx="586408" cy="5063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4581128"/>
            <a:ext cx="5760640" cy="1781552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Презентацію</a:t>
            </a:r>
            <a:r>
              <a:rPr lang="ru-RU" dirty="0" smtClean="0"/>
              <a:t> </a:t>
            </a:r>
            <a:r>
              <a:rPr lang="ru-RU" dirty="0" err="1" smtClean="0"/>
              <a:t>виконали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учениці</a:t>
            </a:r>
            <a:r>
              <a:rPr lang="ru-RU" dirty="0" smtClean="0"/>
              <a:t> 11-а </a:t>
            </a:r>
            <a:r>
              <a:rPr lang="ru-RU" dirty="0" err="1" smtClean="0"/>
              <a:t>класу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Бондар </a:t>
            </a:r>
            <a:r>
              <a:rPr lang="ru-RU" dirty="0" err="1" smtClean="0"/>
              <a:t>Віра</a:t>
            </a:r>
            <a:r>
              <a:rPr lang="ru-RU" dirty="0" smtClean="0"/>
              <a:t> та </a:t>
            </a:r>
            <a:r>
              <a:rPr lang="ru-RU" dirty="0" err="1" smtClean="0"/>
              <a:t>Леснугіна</a:t>
            </a:r>
            <a:r>
              <a:rPr lang="ru-RU" dirty="0" smtClean="0"/>
              <a:t> </a:t>
            </a:r>
            <a:r>
              <a:rPr lang="ru-RU" dirty="0" err="1" smtClean="0"/>
              <a:t>Вікторія</a:t>
            </a:r>
            <a:endParaRPr lang="ru-RU" dirty="0"/>
          </a:p>
        </p:txBody>
      </p:sp>
      <p:pic>
        <p:nvPicPr>
          <p:cNvPr id="5" name="Picture 6" descr="j033987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078" y="5229200"/>
            <a:ext cx="720080" cy="1469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Вика\Desktop\diyeta-i-zhir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980728"/>
            <a:ext cx="5288706" cy="3411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2920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245</Words>
  <Application>Microsoft Office PowerPoint</Application>
  <PresentationFormat>Экран (4:3)</PresentationFormat>
  <Paragraphs>48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Жири як компоненти їжі. Їхня роль в організмі </vt:lpstr>
      <vt:lpstr>Презентация PowerPoint</vt:lpstr>
      <vt:lpstr>Будова жирів</vt:lpstr>
      <vt:lpstr>Презентация PowerPoint</vt:lpstr>
      <vt:lpstr>Презентация PowerPoint</vt:lpstr>
      <vt:lpstr>Презентация PowerPoint</vt:lpstr>
      <vt:lpstr>Презентация PowerPoint</vt:lpstr>
      <vt:lpstr>Вплив жирів на організм людини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Вика</dc:creator>
  <cp:lastModifiedBy>Вика</cp:lastModifiedBy>
  <cp:revision>35</cp:revision>
  <dcterms:created xsi:type="dcterms:W3CDTF">2014-01-18T15:22:29Z</dcterms:created>
  <dcterms:modified xsi:type="dcterms:W3CDTF">2014-01-20T15:25:28Z</dcterms:modified>
</cp:coreProperties>
</file>