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9"/>
  </p:notesMasterIdLst>
  <p:sldIdLst>
    <p:sldId id="256" r:id="rId2"/>
    <p:sldId id="260" r:id="rId3"/>
    <p:sldId id="265" r:id="rId4"/>
    <p:sldId id="266" r:id="rId5"/>
    <p:sldId id="267" r:id="rId6"/>
    <p:sldId id="261" r:id="rId7"/>
    <p:sldId id="262" r:id="rId8"/>
    <p:sldId id="263" r:id="rId9"/>
    <p:sldId id="264" r:id="rId10"/>
    <p:sldId id="268" r:id="rId11"/>
    <p:sldId id="269" r:id="rId12"/>
    <p:sldId id="270" r:id="rId13"/>
    <p:sldId id="271" r:id="rId14"/>
    <p:sldId id="272" r:id="rId15"/>
    <p:sldId id="274" r:id="rId16"/>
    <p:sldId id="275" r:id="rId17"/>
    <p:sldId id="276" r:id="rId18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24" y="-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AB823F-8FE8-49A3-8B79-D9CB975A2EF4}" type="doc">
      <dgm:prSet loTypeId="urn:microsoft.com/office/officeart/2005/8/layout/orgChart1" loCatId="hierarchy" qsTypeId="urn:microsoft.com/office/officeart/2005/8/quickstyle/simple1" qsCatId="simple" csTypeId="urn:microsoft.com/office/officeart/2005/8/colors/colorful5" csCatId="colorful" phldr="1"/>
      <dgm:spPr/>
    </dgm:pt>
    <dgm:pt modelId="{FF25DDEA-3F9C-4777-9607-8C199484C196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 err="1" smtClean="0">
              <a:ln/>
              <a:effectLst/>
              <a:latin typeface="Arial" charset="0"/>
              <a:cs typeface="Arial" charset="0"/>
            </a:rPr>
            <a:t>Корозія</a:t>
          </a:r>
          <a:r>
            <a:rPr kumimoji="0" lang="ru-RU" b="1" i="0" u="none" strike="noStrike" cap="none" normalizeH="0" baseline="0" dirty="0" smtClean="0">
              <a:ln/>
              <a:effectLst/>
              <a:latin typeface="Arial" charset="0"/>
              <a:cs typeface="Arial" charset="0"/>
            </a:rPr>
            <a:t> </a:t>
          </a:r>
          <a:r>
            <a:rPr kumimoji="0" lang="ru-RU" b="1" i="0" u="none" strike="noStrike" cap="none" normalizeH="0" baseline="0" dirty="0" err="1" smtClean="0">
              <a:ln/>
              <a:effectLst/>
              <a:latin typeface="Arial" charset="0"/>
              <a:cs typeface="Arial" charset="0"/>
            </a:rPr>
            <a:t>металів</a:t>
          </a:r>
          <a:endParaRPr kumimoji="0" lang="ru-RU" b="1" i="0" u="none" strike="noStrike" cap="none" normalizeH="0" baseline="0" dirty="0" smtClean="0">
            <a:ln/>
            <a:effectLst/>
            <a:latin typeface="Arial" charset="0"/>
            <a:cs typeface="Arial" charset="0"/>
          </a:endParaRPr>
        </a:p>
      </dgm:t>
    </dgm:pt>
    <dgm:pt modelId="{CBE235C6-8C1E-4207-8969-302C6C0B21B1}" type="parTrans" cxnId="{57762393-BBB4-4A1D-AF11-E0EACEC92991}">
      <dgm:prSet/>
      <dgm:spPr/>
      <dgm:t>
        <a:bodyPr/>
        <a:lstStyle/>
        <a:p>
          <a:endParaRPr lang="uk-UA"/>
        </a:p>
      </dgm:t>
    </dgm:pt>
    <dgm:pt modelId="{49C3B6EC-6277-48FA-A1CC-D1E51EFD930D}" type="sibTrans" cxnId="{57762393-BBB4-4A1D-AF11-E0EACEC92991}">
      <dgm:prSet/>
      <dgm:spPr/>
      <dgm:t>
        <a:bodyPr/>
        <a:lstStyle/>
        <a:p>
          <a:endParaRPr lang="uk-UA"/>
        </a:p>
      </dgm:t>
    </dgm:pt>
    <dgm:pt modelId="{1ADFEC8D-C356-4919-B942-EA21F5F1C36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b="1" i="0" u="none" strike="noStrike" cap="none" normalizeH="0" baseline="0" noProof="0" smtClean="0">
              <a:ln/>
              <a:effectLst/>
              <a:latin typeface="Arial" charset="0"/>
              <a:cs typeface="Arial" charset="0"/>
            </a:rPr>
            <a:t>За видом корозійного середовища</a:t>
          </a:r>
        </a:p>
      </dgm:t>
    </dgm:pt>
    <dgm:pt modelId="{A1D8EB9C-BC6B-4E06-8169-E3824309E2B4}" type="parTrans" cxnId="{CB19A110-F95E-4A5F-A202-9DC3C117374F}">
      <dgm:prSet/>
      <dgm:spPr/>
      <dgm:t>
        <a:bodyPr/>
        <a:lstStyle/>
        <a:p>
          <a:endParaRPr lang="uk-UA"/>
        </a:p>
      </dgm:t>
    </dgm:pt>
    <dgm:pt modelId="{6E358181-29CB-4A5D-81CE-E4B33292579D}" type="sibTrans" cxnId="{CB19A110-F95E-4A5F-A202-9DC3C117374F}">
      <dgm:prSet/>
      <dgm:spPr/>
      <dgm:t>
        <a:bodyPr/>
        <a:lstStyle/>
        <a:p>
          <a:endParaRPr lang="uk-UA"/>
        </a:p>
      </dgm:t>
    </dgm:pt>
    <dgm:pt modelId="{C8A25822-3A67-4423-921A-65E561ECC087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smtClean="0">
              <a:ln/>
              <a:effectLst/>
              <a:latin typeface="Arial" charset="0"/>
              <a:cs typeface="Arial" charset="0"/>
            </a:rPr>
            <a:t>За </a:t>
          </a:r>
          <a:r>
            <a:rPr kumimoji="0" lang="uk-UA" b="1" i="0" u="none" strike="noStrike" cap="none" normalizeH="0" baseline="0" noProof="0" smtClean="0">
              <a:ln/>
              <a:effectLst/>
              <a:latin typeface="Arial" charset="0"/>
              <a:cs typeface="Arial" charset="0"/>
            </a:rPr>
            <a:t>процесами</a:t>
          </a:r>
          <a:endParaRPr kumimoji="0" lang="uk-UA" b="1" i="0" u="none" strike="noStrike" cap="none" normalizeH="0" baseline="0" noProof="0" dirty="0" smtClean="0">
            <a:ln/>
            <a:effectLst/>
            <a:latin typeface="Arial" charset="0"/>
            <a:cs typeface="Arial" charset="0"/>
          </a:endParaRPr>
        </a:p>
      </dgm:t>
    </dgm:pt>
    <dgm:pt modelId="{1CDB3015-AF5A-4E7E-8F89-E4C49E5C4B66}" type="parTrans" cxnId="{44D458D3-E270-4AFE-8CAC-655F8230CEA2}">
      <dgm:prSet/>
      <dgm:spPr/>
      <dgm:t>
        <a:bodyPr/>
        <a:lstStyle/>
        <a:p>
          <a:endParaRPr lang="uk-UA"/>
        </a:p>
      </dgm:t>
    </dgm:pt>
    <dgm:pt modelId="{3E250602-85C5-44ED-820C-3A1C479A0564}" type="sibTrans" cxnId="{44D458D3-E270-4AFE-8CAC-655F8230CEA2}">
      <dgm:prSet/>
      <dgm:spPr/>
      <dgm:t>
        <a:bodyPr/>
        <a:lstStyle/>
        <a:p>
          <a:endParaRPr lang="uk-UA"/>
        </a:p>
      </dgm:t>
    </dgm:pt>
    <dgm:pt modelId="{2AB500A6-1EE5-494B-A6F7-8015F1C77B57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 smtClean="0">
              <a:ln/>
              <a:effectLst/>
              <a:latin typeface="Arial" charset="0"/>
              <a:cs typeface="Arial" charset="0"/>
            </a:rPr>
            <a:t>За характером руйнування</a:t>
          </a:r>
        </a:p>
      </dgm:t>
    </dgm:pt>
    <dgm:pt modelId="{1D7E0EDD-168C-452C-AEBC-F815DDDC677C}" type="parTrans" cxnId="{71AFC6DC-DF33-4D01-8A1E-40322032CE96}">
      <dgm:prSet/>
      <dgm:spPr/>
      <dgm:t>
        <a:bodyPr/>
        <a:lstStyle/>
        <a:p>
          <a:endParaRPr lang="uk-UA"/>
        </a:p>
      </dgm:t>
    </dgm:pt>
    <dgm:pt modelId="{49FC38B3-F962-4849-B686-F43BF9919E75}" type="sibTrans" cxnId="{71AFC6DC-DF33-4D01-8A1E-40322032CE96}">
      <dgm:prSet/>
      <dgm:spPr/>
      <dgm:t>
        <a:bodyPr/>
        <a:lstStyle/>
        <a:p>
          <a:endParaRPr lang="uk-UA"/>
        </a:p>
      </dgm:t>
    </dgm:pt>
    <dgm:pt modelId="{A2DBA489-17F2-41A3-9FCF-A6193569491C}" type="pres">
      <dgm:prSet presAssocID="{CCAB823F-8FE8-49A3-8B79-D9CB975A2EF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20FFC13-DBBE-4B46-957D-CCCDCE702FB5}" type="pres">
      <dgm:prSet presAssocID="{FF25DDEA-3F9C-4777-9607-8C199484C196}" presName="hierRoot1" presStyleCnt="0">
        <dgm:presLayoutVars>
          <dgm:hierBranch/>
        </dgm:presLayoutVars>
      </dgm:prSet>
      <dgm:spPr/>
    </dgm:pt>
    <dgm:pt modelId="{EBD161B8-9B04-40FD-8117-0881164A056A}" type="pres">
      <dgm:prSet presAssocID="{FF25DDEA-3F9C-4777-9607-8C199484C196}" presName="rootComposite1" presStyleCnt="0"/>
      <dgm:spPr/>
    </dgm:pt>
    <dgm:pt modelId="{EB2B3858-C109-497A-A45F-431DDC9E1DF4}" type="pres">
      <dgm:prSet presAssocID="{FF25DDEA-3F9C-4777-9607-8C199484C196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909205B3-1080-46A9-870F-F31FC0C4CD56}" type="pres">
      <dgm:prSet presAssocID="{FF25DDEA-3F9C-4777-9607-8C199484C196}" presName="rootConnector1" presStyleLbl="node1" presStyleIdx="0" presStyleCnt="0"/>
      <dgm:spPr/>
      <dgm:t>
        <a:bodyPr/>
        <a:lstStyle/>
        <a:p>
          <a:endParaRPr lang="uk-UA"/>
        </a:p>
      </dgm:t>
    </dgm:pt>
    <dgm:pt modelId="{E55E8129-7A61-4F2B-AAE3-46BE8C090E48}" type="pres">
      <dgm:prSet presAssocID="{FF25DDEA-3F9C-4777-9607-8C199484C196}" presName="hierChild2" presStyleCnt="0"/>
      <dgm:spPr/>
    </dgm:pt>
    <dgm:pt modelId="{21692F1D-EA11-4952-B0FE-84867BB9C41A}" type="pres">
      <dgm:prSet presAssocID="{A1D8EB9C-BC6B-4E06-8169-E3824309E2B4}" presName="Name35" presStyleLbl="parChTrans1D2" presStyleIdx="0" presStyleCnt="3"/>
      <dgm:spPr/>
      <dgm:t>
        <a:bodyPr/>
        <a:lstStyle/>
        <a:p>
          <a:endParaRPr lang="uk-UA"/>
        </a:p>
      </dgm:t>
    </dgm:pt>
    <dgm:pt modelId="{D004D78F-3D86-470F-9DE7-D84F2747B1D9}" type="pres">
      <dgm:prSet presAssocID="{1ADFEC8D-C356-4919-B942-EA21F5F1C36C}" presName="hierRoot2" presStyleCnt="0">
        <dgm:presLayoutVars>
          <dgm:hierBranch/>
        </dgm:presLayoutVars>
      </dgm:prSet>
      <dgm:spPr/>
    </dgm:pt>
    <dgm:pt modelId="{88E4FA21-6B5F-4E4A-A611-8C9830B31203}" type="pres">
      <dgm:prSet presAssocID="{1ADFEC8D-C356-4919-B942-EA21F5F1C36C}" presName="rootComposite" presStyleCnt="0"/>
      <dgm:spPr/>
    </dgm:pt>
    <dgm:pt modelId="{454ABB38-022F-4FAC-8D9A-A25E8CBE5B8D}" type="pres">
      <dgm:prSet presAssocID="{1ADFEC8D-C356-4919-B942-EA21F5F1C36C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AAA5A1E4-F553-4D8E-B5C2-7C51499D4013}" type="pres">
      <dgm:prSet presAssocID="{1ADFEC8D-C356-4919-B942-EA21F5F1C36C}" presName="rootConnector" presStyleLbl="node2" presStyleIdx="0" presStyleCnt="3"/>
      <dgm:spPr/>
      <dgm:t>
        <a:bodyPr/>
        <a:lstStyle/>
        <a:p>
          <a:endParaRPr lang="uk-UA"/>
        </a:p>
      </dgm:t>
    </dgm:pt>
    <dgm:pt modelId="{DE8603C3-0C68-4237-A7DE-3FCF5D669C92}" type="pres">
      <dgm:prSet presAssocID="{1ADFEC8D-C356-4919-B942-EA21F5F1C36C}" presName="hierChild4" presStyleCnt="0"/>
      <dgm:spPr/>
    </dgm:pt>
    <dgm:pt modelId="{8AC9C92D-CA7F-4A01-838B-7DB1A9C06B60}" type="pres">
      <dgm:prSet presAssocID="{1ADFEC8D-C356-4919-B942-EA21F5F1C36C}" presName="hierChild5" presStyleCnt="0"/>
      <dgm:spPr/>
    </dgm:pt>
    <dgm:pt modelId="{97E00CBE-4D1F-4C1A-8EC8-34D505E9BC8B}" type="pres">
      <dgm:prSet presAssocID="{1CDB3015-AF5A-4E7E-8F89-E4C49E5C4B66}" presName="Name35" presStyleLbl="parChTrans1D2" presStyleIdx="1" presStyleCnt="3"/>
      <dgm:spPr/>
      <dgm:t>
        <a:bodyPr/>
        <a:lstStyle/>
        <a:p>
          <a:endParaRPr lang="uk-UA"/>
        </a:p>
      </dgm:t>
    </dgm:pt>
    <dgm:pt modelId="{A46DE6CC-BB50-483F-91ED-07381DD137F7}" type="pres">
      <dgm:prSet presAssocID="{C8A25822-3A67-4423-921A-65E561ECC087}" presName="hierRoot2" presStyleCnt="0">
        <dgm:presLayoutVars>
          <dgm:hierBranch/>
        </dgm:presLayoutVars>
      </dgm:prSet>
      <dgm:spPr/>
    </dgm:pt>
    <dgm:pt modelId="{5EFBE044-36B7-421E-AEEA-D0C0C2BCA641}" type="pres">
      <dgm:prSet presAssocID="{C8A25822-3A67-4423-921A-65E561ECC087}" presName="rootComposite" presStyleCnt="0"/>
      <dgm:spPr/>
    </dgm:pt>
    <dgm:pt modelId="{E113124D-B77C-46A2-AEBF-22030FE9CC98}" type="pres">
      <dgm:prSet presAssocID="{C8A25822-3A67-4423-921A-65E561ECC087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7AC0E38C-1C38-4631-9090-D56340AA7E62}" type="pres">
      <dgm:prSet presAssocID="{C8A25822-3A67-4423-921A-65E561ECC087}" presName="rootConnector" presStyleLbl="node2" presStyleIdx="1" presStyleCnt="3"/>
      <dgm:spPr/>
      <dgm:t>
        <a:bodyPr/>
        <a:lstStyle/>
        <a:p>
          <a:endParaRPr lang="uk-UA"/>
        </a:p>
      </dgm:t>
    </dgm:pt>
    <dgm:pt modelId="{4F5F5D75-A3C4-4E05-9CD0-A03AE4E1D34C}" type="pres">
      <dgm:prSet presAssocID="{C8A25822-3A67-4423-921A-65E561ECC087}" presName="hierChild4" presStyleCnt="0"/>
      <dgm:spPr/>
    </dgm:pt>
    <dgm:pt modelId="{183B0849-4EB0-4B78-96F9-34EE1144E698}" type="pres">
      <dgm:prSet presAssocID="{C8A25822-3A67-4423-921A-65E561ECC087}" presName="hierChild5" presStyleCnt="0"/>
      <dgm:spPr/>
    </dgm:pt>
    <dgm:pt modelId="{3472A672-3A6E-48A6-960C-23FEADECB8DA}" type="pres">
      <dgm:prSet presAssocID="{1D7E0EDD-168C-452C-AEBC-F815DDDC677C}" presName="Name35" presStyleLbl="parChTrans1D2" presStyleIdx="2" presStyleCnt="3"/>
      <dgm:spPr/>
      <dgm:t>
        <a:bodyPr/>
        <a:lstStyle/>
        <a:p>
          <a:endParaRPr lang="uk-UA"/>
        </a:p>
      </dgm:t>
    </dgm:pt>
    <dgm:pt modelId="{C6CFA096-35D2-4979-B133-4359F897419B}" type="pres">
      <dgm:prSet presAssocID="{2AB500A6-1EE5-494B-A6F7-8015F1C77B57}" presName="hierRoot2" presStyleCnt="0">
        <dgm:presLayoutVars>
          <dgm:hierBranch/>
        </dgm:presLayoutVars>
      </dgm:prSet>
      <dgm:spPr/>
    </dgm:pt>
    <dgm:pt modelId="{D0866A55-661C-4970-8212-6C3BA694EECD}" type="pres">
      <dgm:prSet presAssocID="{2AB500A6-1EE5-494B-A6F7-8015F1C77B57}" presName="rootComposite" presStyleCnt="0"/>
      <dgm:spPr/>
    </dgm:pt>
    <dgm:pt modelId="{2BF25EC5-3755-4DFC-A06D-C9964CD4C768}" type="pres">
      <dgm:prSet presAssocID="{2AB500A6-1EE5-494B-A6F7-8015F1C77B57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72130AA2-DFC6-432A-AE69-82F046602E37}" type="pres">
      <dgm:prSet presAssocID="{2AB500A6-1EE5-494B-A6F7-8015F1C77B57}" presName="rootConnector" presStyleLbl="node2" presStyleIdx="2" presStyleCnt="3"/>
      <dgm:spPr/>
      <dgm:t>
        <a:bodyPr/>
        <a:lstStyle/>
        <a:p>
          <a:endParaRPr lang="uk-UA"/>
        </a:p>
      </dgm:t>
    </dgm:pt>
    <dgm:pt modelId="{ADC8D48A-F263-4692-A937-579D5394A726}" type="pres">
      <dgm:prSet presAssocID="{2AB500A6-1EE5-494B-A6F7-8015F1C77B57}" presName="hierChild4" presStyleCnt="0"/>
      <dgm:spPr/>
    </dgm:pt>
    <dgm:pt modelId="{53B0E5F9-58FF-499B-AC91-0D1793F7E879}" type="pres">
      <dgm:prSet presAssocID="{2AB500A6-1EE5-494B-A6F7-8015F1C77B57}" presName="hierChild5" presStyleCnt="0"/>
      <dgm:spPr/>
    </dgm:pt>
    <dgm:pt modelId="{DE56D21E-64DB-4BE1-9A7C-EBF47CDF31D5}" type="pres">
      <dgm:prSet presAssocID="{FF25DDEA-3F9C-4777-9607-8C199484C196}" presName="hierChild3" presStyleCnt="0"/>
      <dgm:spPr/>
    </dgm:pt>
  </dgm:ptLst>
  <dgm:cxnLst>
    <dgm:cxn modelId="{E1D0B176-A278-4141-9074-3D9A82899D08}" type="presOf" srcId="{1ADFEC8D-C356-4919-B942-EA21F5F1C36C}" destId="{AAA5A1E4-F553-4D8E-B5C2-7C51499D4013}" srcOrd="1" destOrd="0" presId="urn:microsoft.com/office/officeart/2005/8/layout/orgChart1"/>
    <dgm:cxn modelId="{A8544723-FC9D-4891-93FC-5437FD0538A3}" type="presOf" srcId="{1D7E0EDD-168C-452C-AEBC-F815DDDC677C}" destId="{3472A672-3A6E-48A6-960C-23FEADECB8DA}" srcOrd="0" destOrd="0" presId="urn:microsoft.com/office/officeart/2005/8/layout/orgChart1"/>
    <dgm:cxn modelId="{71AFC6DC-DF33-4D01-8A1E-40322032CE96}" srcId="{FF25DDEA-3F9C-4777-9607-8C199484C196}" destId="{2AB500A6-1EE5-494B-A6F7-8015F1C77B57}" srcOrd="2" destOrd="0" parTransId="{1D7E0EDD-168C-452C-AEBC-F815DDDC677C}" sibTransId="{49FC38B3-F962-4849-B686-F43BF9919E75}"/>
    <dgm:cxn modelId="{EEEDF579-5B4A-4F6D-9438-55387D6D559E}" type="presOf" srcId="{CCAB823F-8FE8-49A3-8B79-D9CB975A2EF4}" destId="{A2DBA489-17F2-41A3-9FCF-A6193569491C}" srcOrd="0" destOrd="0" presId="urn:microsoft.com/office/officeart/2005/8/layout/orgChart1"/>
    <dgm:cxn modelId="{83EB302F-0822-4A4E-B636-3154D037719C}" type="presOf" srcId="{A1D8EB9C-BC6B-4E06-8169-E3824309E2B4}" destId="{21692F1D-EA11-4952-B0FE-84867BB9C41A}" srcOrd="0" destOrd="0" presId="urn:microsoft.com/office/officeart/2005/8/layout/orgChart1"/>
    <dgm:cxn modelId="{6F3216E9-2EE8-46DD-A388-8A79C1870C89}" type="presOf" srcId="{FF25DDEA-3F9C-4777-9607-8C199484C196}" destId="{EB2B3858-C109-497A-A45F-431DDC9E1DF4}" srcOrd="0" destOrd="0" presId="urn:microsoft.com/office/officeart/2005/8/layout/orgChart1"/>
    <dgm:cxn modelId="{CB19A110-F95E-4A5F-A202-9DC3C117374F}" srcId="{FF25DDEA-3F9C-4777-9607-8C199484C196}" destId="{1ADFEC8D-C356-4919-B942-EA21F5F1C36C}" srcOrd="0" destOrd="0" parTransId="{A1D8EB9C-BC6B-4E06-8169-E3824309E2B4}" sibTransId="{6E358181-29CB-4A5D-81CE-E4B33292579D}"/>
    <dgm:cxn modelId="{45E0772C-E18D-4A91-A818-996F9B54823A}" type="presOf" srcId="{1ADFEC8D-C356-4919-B942-EA21F5F1C36C}" destId="{454ABB38-022F-4FAC-8D9A-A25E8CBE5B8D}" srcOrd="0" destOrd="0" presId="urn:microsoft.com/office/officeart/2005/8/layout/orgChart1"/>
    <dgm:cxn modelId="{DED7BD9C-D468-4B12-9582-964793D568BC}" type="presOf" srcId="{1CDB3015-AF5A-4E7E-8F89-E4C49E5C4B66}" destId="{97E00CBE-4D1F-4C1A-8EC8-34D505E9BC8B}" srcOrd="0" destOrd="0" presId="urn:microsoft.com/office/officeart/2005/8/layout/orgChart1"/>
    <dgm:cxn modelId="{F31DED04-2563-4A86-A01A-1A6DF47B1CAC}" type="presOf" srcId="{2AB500A6-1EE5-494B-A6F7-8015F1C77B57}" destId="{72130AA2-DFC6-432A-AE69-82F046602E37}" srcOrd="1" destOrd="0" presId="urn:microsoft.com/office/officeart/2005/8/layout/orgChart1"/>
    <dgm:cxn modelId="{57762393-BBB4-4A1D-AF11-E0EACEC92991}" srcId="{CCAB823F-8FE8-49A3-8B79-D9CB975A2EF4}" destId="{FF25DDEA-3F9C-4777-9607-8C199484C196}" srcOrd="0" destOrd="0" parTransId="{CBE235C6-8C1E-4207-8969-302C6C0B21B1}" sibTransId="{49C3B6EC-6277-48FA-A1CC-D1E51EFD930D}"/>
    <dgm:cxn modelId="{02EBB214-D560-4C94-930C-62A48E3C0777}" type="presOf" srcId="{2AB500A6-1EE5-494B-A6F7-8015F1C77B57}" destId="{2BF25EC5-3755-4DFC-A06D-C9964CD4C768}" srcOrd="0" destOrd="0" presId="urn:microsoft.com/office/officeart/2005/8/layout/orgChart1"/>
    <dgm:cxn modelId="{98CC2854-F1D0-4962-8BCF-892063FC876A}" type="presOf" srcId="{C8A25822-3A67-4423-921A-65E561ECC087}" destId="{E113124D-B77C-46A2-AEBF-22030FE9CC98}" srcOrd="0" destOrd="0" presId="urn:microsoft.com/office/officeart/2005/8/layout/orgChart1"/>
    <dgm:cxn modelId="{44D458D3-E270-4AFE-8CAC-655F8230CEA2}" srcId="{FF25DDEA-3F9C-4777-9607-8C199484C196}" destId="{C8A25822-3A67-4423-921A-65E561ECC087}" srcOrd="1" destOrd="0" parTransId="{1CDB3015-AF5A-4E7E-8F89-E4C49E5C4B66}" sibTransId="{3E250602-85C5-44ED-820C-3A1C479A0564}"/>
    <dgm:cxn modelId="{3A6C149B-D012-46C1-918F-2A78E288F117}" type="presOf" srcId="{FF25DDEA-3F9C-4777-9607-8C199484C196}" destId="{909205B3-1080-46A9-870F-F31FC0C4CD56}" srcOrd="1" destOrd="0" presId="urn:microsoft.com/office/officeart/2005/8/layout/orgChart1"/>
    <dgm:cxn modelId="{E1BC7CDB-F8DF-4424-8940-D0FD06D9EFEC}" type="presOf" srcId="{C8A25822-3A67-4423-921A-65E561ECC087}" destId="{7AC0E38C-1C38-4631-9090-D56340AA7E62}" srcOrd="1" destOrd="0" presId="urn:microsoft.com/office/officeart/2005/8/layout/orgChart1"/>
    <dgm:cxn modelId="{9996E2E2-A9A4-4C64-BAFC-5AF8C3CB4AA3}" type="presParOf" srcId="{A2DBA489-17F2-41A3-9FCF-A6193569491C}" destId="{C20FFC13-DBBE-4B46-957D-CCCDCE702FB5}" srcOrd="0" destOrd="0" presId="urn:microsoft.com/office/officeart/2005/8/layout/orgChart1"/>
    <dgm:cxn modelId="{88ECB8D1-4889-4CCC-BCE4-25BC05A78431}" type="presParOf" srcId="{C20FFC13-DBBE-4B46-957D-CCCDCE702FB5}" destId="{EBD161B8-9B04-40FD-8117-0881164A056A}" srcOrd="0" destOrd="0" presId="urn:microsoft.com/office/officeart/2005/8/layout/orgChart1"/>
    <dgm:cxn modelId="{5CF8D19A-31A1-4B8E-9938-428DFCCD4E92}" type="presParOf" srcId="{EBD161B8-9B04-40FD-8117-0881164A056A}" destId="{EB2B3858-C109-497A-A45F-431DDC9E1DF4}" srcOrd="0" destOrd="0" presId="urn:microsoft.com/office/officeart/2005/8/layout/orgChart1"/>
    <dgm:cxn modelId="{0C932097-3D1F-4AF9-BA4D-2E2B1C432798}" type="presParOf" srcId="{EBD161B8-9B04-40FD-8117-0881164A056A}" destId="{909205B3-1080-46A9-870F-F31FC0C4CD56}" srcOrd="1" destOrd="0" presId="urn:microsoft.com/office/officeart/2005/8/layout/orgChart1"/>
    <dgm:cxn modelId="{F6B3213C-D65C-4F59-A980-C6B508D8E4C7}" type="presParOf" srcId="{C20FFC13-DBBE-4B46-957D-CCCDCE702FB5}" destId="{E55E8129-7A61-4F2B-AAE3-46BE8C090E48}" srcOrd="1" destOrd="0" presId="urn:microsoft.com/office/officeart/2005/8/layout/orgChart1"/>
    <dgm:cxn modelId="{93C7E84A-B745-4A53-9D0E-11572112B3D0}" type="presParOf" srcId="{E55E8129-7A61-4F2B-AAE3-46BE8C090E48}" destId="{21692F1D-EA11-4952-B0FE-84867BB9C41A}" srcOrd="0" destOrd="0" presId="urn:microsoft.com/office/officeart/2005/8/layout/orgChart1"/>
    <dgm:cxn modelId="{889294E1-3A10-40E0-93FA-6268C8E8C0D0}" type="presParOf" srcId="{E55E8129-7A61-4F2B-AAE3-46BE8C090E48}" destId="{D004D78F-3D86-470F-9DE7-D84F2747B1D9}" srcOrd="1" destOrd="0" presId="urn:microsoft.com/office/officeart/2005/8/layout/orgChart1"/>
    <dgm:cxn modelId="{0DE5DA72-9C71-4388-915A-5AF4057251B5}" type="presParOf" srcId="{D004D78F-3D86-470F-9DE7-D84F2747B1D9}" destId="{88E4FA21-6B5F-4E4A-A611-8C9830B31203}" srcOrd="0" destOrd="0" presId="urn:microsoft.com/office/officeart/2005/8/layout/orgChart1"/>
    <dgm:cxn modelId="{C0743FC2-EF4B-4BDD-8144-79CAE36FE249}" type="presParOf" srcId="{88E4FA21-6B5F-4E4A-A611-8C9830B31203}" destId="{454ABB38-022F-4FAC-8D9A-A25E8CBE5B8D}" srcOrd="0" destOrd="0" presId="urn:microsoft.com/office/officeart/2005/8/layout/orgChart1"/>
    <dgm:cxn modelId="{D881EAE1-B4FA-4F7C-BE2B-28855B47B0BB}" type="presParOf" srcId="{88E4FA21-6B5F-4E4A-A611-8C9830B31203}" destId="{AAA5A1E4-F553-4D8E-B5C2-7C51499D4013}" srcOrd="1" destOrd="0" presId="urn:microsoft.com/office/officeart/2005/8/layout/orgChart1"/>
    <dgm:cxn modelId="{ACCBCE4A-AA04-4B3E-A4AE-B7190E5B9A3D}" type="presParOf" srcId="{D004D78F-3D86-470F-9DE7-D84F2747B1D9}" destId="{DE8603C3-0C68-4237-A7DE-3FCF5D669C92}" srcOrd="1" destOrd="0" presId="urn:microsoft.com/office/officeart/2005/8/layout/orgChart1"/>
    <dgm:cxn modelId="{1881C03F-887B-431A-A2D8-47DFE2FAFD3B}" type="presParOf" srcId="{D004D78F-3D86-470F-9DE7-D84F2747B1D9}" destId="{8AC9C92D-CA7F-4A01-838B-7DB1A9C06B60}" srcOrd="2" destOrd="0" presId="urn:microsoft.com/office/officeart/2005/8/layout/orgChart1"/>
    <dgm:cxn modelId="{C5C29029-AC28-4FAE-985C-9412C9A59B1B}" type="presParOf" srcId="{E55E8129-7A61-4F2B-AAE3-46BE8C090E48}" destId="{97E00CBE-4D1F-4C1A-8EC8-34D505E9BC8B}" srcOrd="2" destOrd="0" presId="urn:microsoft.com/office/officeart/2005/8/layout/orgChart1"/>
    <dgm:cxn modelId="{1D8A4785-5D64-4DAF-82AC-52025A613E53}" type="presParOf" srcId="{E55E8129-7A61-4F2B-AAE3-46BE8C090E48}" destId="{A46DE6CC-BB50-483F-91ED-07381DD137F7}" srcOrd="3" destOrd="0" presId="urn:microsoft.com/office/officeart/2005/8/layout/orgChart1"/>
    <dgm:cxn modelId="{18A6C1E0-BFC8-4DFD-A385-A32FC36DC060}" type="presParOf" srcId="{A46DE6CC-BB50-483F-91ED-07381DD137F7}" destId="{5EFBE044-36B7-421E-AEEA-D0C0C2BCA641}" srcOrd="0" destOrd="0" presId="urn:microsoft.com/office/officeart/2005/8/layout/orgChart1"/>
    <dgm:cxn modelId="{E082404B-D447-4DD1-988A-60D854BD4451}" type="presParOf" srcId="{5EFBE044-36B7-421E-AEEA-D0C0C2BCA641}" destId="{E113124D-B77C-46A2-AEBF-22030FE9CC98}" srcOrd="0" destOrd="0" presId="urn:microsoft.com/office/officeart/2005/8/layout/orgChart1"/>
    <dgm:cxn modelId="{D8FD6FB7-F977-4A22-BDF5-B0363C702032}" type="presParOf" srcId="{5EFBE044-36B7-421E-AEEA-D0C0C2BCA641}" destId="{7AC0E38C-1C38-4631-9090-D56340AA7E62}" srcOrd="1" destOrd="0" presId="urn:microsoft.com/office/officeart/2005/8/layout/orgChart1"/>
    <dgm:cxn modelId="{79487348-3F89-42EE-B82E-0E0545AAE9D0}" type="presParOf" srcId="{A46DE6CC-BB50-483F-91ED-07381DD137F7}" destId="{4F5F5D75-A3C4-4E05-9CD0-A03AE4E1D34C}" srcOrd="1" destOrd="0" presId="urn:microsoft.com/office/officeart/2005/8/layout/orgChart1"/>
    <dgm:cxn modelId="{AE4FBDDE-DB80-4512-9F06-02EA60E9D657}" type="presParOf" srcId="{A46DE6CC-BB50-483F-91ED-07381DD137F7}" destId="{183B0849-4EB0-4B78-96F9-34EE1144E698}" srcOrd="2" destOrd="0" presId="urn:microsoft.com/office/officeart/2005/8/layout/orgChart1"/>
    <dgm:cxn modelId="{EA760109-F4D6-456D-8800-FFB9B45696A0}" type="presParOf" srcId="{E55E8129-7A61-4F2B-AAE3-46BE8C090E48}" destId="{3472A672-3A6E-48A6-960C-23FEADECB8DA}" srcOrd="4" destOrd="0" presId="urn:microsoft.com/office/officeart/2005/8/layout/orgChart1"/>
    <dgm:cxn modelId="{71F8D07E-673B-4DFC-BE34-CAE059DB9C34}" type="presParOf" srcId="{E55E8129-7A61-4F2B-AAE3-46BE8C090E48}" destId="{C6CFA096-35D2-4979-B133-4359F897419B}" srcOrd="5" destOrd="0" presId="urn:microsoft.com/office/officeart/2005/8/layout/orgChart1"/>
    <dgm:cxn modelId="{4FB08A0B-3B1F-449C-9F68-14D50B9B9781}" type="presParOf" srcId="{C6CFA096-35D2-4979-B133-4359F897419B}" destId="{D0866A55-661C-4970-8212-6C3BA694EECD}" srcOrd="0" destOrd="0" presId="urn:microsoft.com/office/officeart/2005/8/layout/orgChart1"/>
    <dgm:cxn modelId="{89590905-9760-4BE1-9DAC-2E1E5AFC4E29}" type="presParOf" srcId="{D0866A55-661C-4970-8212-6C3BA694EECD}" destId="{2BF25EC5-3755-4DFC-A06D-C9964CD4C768}" srcOrd="0" destOrd="0" presId="urn:microsoft.com/office/officeart/2005/8/layout/orgChart1"/>
    <dgm:cxn modelId="{756D3111-31F2-4BF4-809E-7BB4F46BA891}" type="presParOf" srcId="{D0866A55-661C-4970-8212-6C3BA694EECD}" destId="{72130AA2-DFC6-432A-AE69-82F046602E37}" srcOrd="1" destOrd="0" presId="urn:microsoft.com/office/officeart/2005/8/layout/orgChart1"/>
    <dgm:cxn modelId="{102B4122-FD49-4F7A-9045-69C11AFDBE0F}" type="presParOf" srcId="{C6CFA096-35D2-4979-B133-4359F897419B}" destId="{ADC8D48A-F263-4692-A937-579D5394A726}" srcOrd="1" destOrd="0" presId="urn:microsoft.com/office/officeart/2005/8/layout/orgChart1"/>
    <dgm:cxn modelId="{A2208B6A-7AC4-48D0-9730-C8D9C7F6F7BF}" type="presParOf" srcId="{C6CFA096-35D2-4979-B133-4359F897419B}" destId="{53B0E5F9-58FF-499B-AC91-0D1793F7E879}" srcOrd="2" destOrd="0" presId="urn:microsoft.com/office/officeart/2005/8/layout/orgChart1"/>
    <dgm:cxn modelId="{68AC78A1-3634-4134-B745-32FE42297D39}" type="presParOf" srcId="{C20FFC13-DBBE-4B46-957D-CCCDCE702FB5}" destId="{DE56D21E-64DB-4BE1-9A7C-EBF47CDF31D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72A672-3A6E-48A6-960C-23FEADECB8DA}">
      <dsp:nvSpPr>
        <dsp:cNvPr id="0" name=""/>
        <dsp:cNvSpPr/>
      </dsp:nvSpPr>
      <dsp:spPr>
        <a:xfrm>
          <a:off x="3564011" y="1149661"/>
          <a:ext cx="2521564" cy="4376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8813"/>
              </a:lnTo>
              <a:lnTo>
                <a:pt x="2521564" y="218813"/>
              </a:lnTo>
              <a:lnTo>
                <a:pt x="2521564" y="437626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E00CBE-4D1F-4C1A-8EC8-34D505E9BC8B}">
      <dsp:nvSpPr>
        <dsp:cNvPr id="0" name=""/>
        <dsp:cNvSpPr/>
      </dsp:nvSpPr>
      <dsp:spPr>
        <a:xfrm>
          <a:off x="3518291" y="1149661"/>
          <a:ext cx="91440" cy="43762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7626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692F1D-EA11-4952-B0FE-84867BB9C41A}">
      <dsp:nvSpPr>
        <dsp:cNvPr id="0" name=""/>
        <dsp:cNvSpPr/>
      </dsp:nvSpPr>
      <dsp:spPr>
        <a:xfrm>
          <a:off x="1042447" y="1149661"/>
          <a:ext cx="2521564" cy="437626"/>
        </a:xfrm>
        <a:custGeom>
          <a:avLst/>
          <a:gdLst/>
          <a:ahLst/>
          <a:cxnLst/>
          <a:rect l="0" t="0" r="0" b="0"/>
          <a:pathLst>
            <a:path>
              <a:moveTo>
                <a:pt x="2521564" y="0"/>
              </a:moveTo>
              <a:lnTo>
                <a:pt x="2521564" y="218813"/>
              </a:lnTo>
              <a:lnTo>
                <a:pt x="0" y="218813"/>
              </a:lnTo>
              <a:lnTo>
                <a:pt x="0" y="437626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2B3858-C109-497A-A45F-431DDC9E1DF4}">
      <dsp:nvSpPr>
        <dsp:cNvPr id="0" name=""/>
        <dsp:cNvSpPr/>
      </dsp:nvSpPr>
      <dsp:spPr>
        <a:xfrm>
          <a:off x="2522042" y="107692"/>
          <a:ext cx="2083937" cy="104196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300" b="1" i="0" u="none" strike="noStrike" kern="1200" cap="none" normalizeH="0" baseline="0" dirty="0" err="1" smtClean="0">
              <a:ln/>
              <a:effectLst/>
              <a:latin typeface="Arial" charset="0"/>
              <a:cs typeface="Arial" charset="0"/>
            </a:rPr>
            <a:t>Корозія</a:t>
          </a:r>
          <a:r>
            <a:rPr kumimoji="0" lang="ru-RU" sz="2300" b="1" i="0" u="none" strike="noStrike" kern="1200" cap="none" normalizeH="0" baseline="0" dirty="0" smtClean="0">
              <a:ln/>
              <a:effectLst/>
              <a:latin typeface="Arial" charset="0"/>
              <a:cs typeface="Arial" charset="0"/>
            </a:rPr>
            <a:t> </a:t>
          </a:r>
          <a:r>
            <a:rPr kumimoji="0" lang="ru-RU" sz="2300" b="1" i="0" u="none" strike="noStrike" kern="1200" cap="none" normalizeH="0" baseline="0" dirty="0" err="1" smtClean="0">
              <a:ln/>
              <a:effectLst/>
              <a:latin typeface="Arial" charset="0"/>
              <a:cs typeface="Arial" charset="0"/>
            </a:rPr>
            <a:t>металів</a:t>
          </a:r>
          <a:endParaRPr kumimoji="0" lang="ru-RU" sz="2300" b="1" i="0" u="none" strike="noStrike" kern="1200" cap="none" normalizeH="0" baseline="0" dirty="0" smtClean="0">
            <a:ln/>
            <a:effectLst/>
            <a:latin typeface="Arial" charset="0"/>
            <a:cs typeface="Arial" charset="0"/>
          </a:endParaRPr>
        </a:p>
      </dsp:txBody>
      <dsp:txXfrm>
        <a:off x="2522042" y="107692"/>
        <a:ext cx="2083937" cy="1041968"/>
      </dsp:txXfrm>
    </dsp:sp>
    <dsp:sp modelId="{454ABB38-022F-4FAC-8D9A-A25E8CBE5B8D}">
      <dsp:nvSpPr>
        <dsp:cNvPr id="0" name=""/>
        <dsp:cNvSpPr/>
      </dsp:nvSpPr>
      <dsp:spPr>
        <a:xfrm>
          <a:off x="478" y="1587287"/>
          <a:ext cx="2083937" cy="104196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2300" b="1" i="0" u="none" strike="noStrike" kern="1200" cap="none" normalizeH="0" baseline="0" noProof="0" smtClean="0">
              <a:ln/>
              <a:effectLst/>
              <a:latin typeface="Arial" charset="0"/>
              <a:cs typeface="Arial" charset="0"/>
            </a:rPr>
            <a:t>За видом корозійного середовища</a:t>
          </a:r>
        </a:p>
      </dsp:txBody>
      <dsp:txXfrm>
        <a:off x="478" y="1587287"/>
        <a:ext cx="2083937" cy="1041968"/>
      </dsp:txXfrm>
    </dsp:sp>
    <dsp:sp modelId="{E113124D-B77C-46A2-AEBF-22030FE9CC98}">
      <dsp:nvSpPr>
        <dsp:cNvPr id="0" name=""/>
        <dsp:cNvSpPr/>
      </dsp:nvSpPr>
      <dsp:spPr>
        <a:xfrm>
          <a:off x="2522042" y="1587287"/>
          <a:ext cx="2083937" cy="104196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300" b="1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За </a:t>
          </a:r>
          <a:r>
            <a:rPr kumimoji="0" lang="uk-UA" sz="2300" b="1" i="0" u="none" strike="noStrike" kern="1200" cap="none" normalizeH="0" baseline="0" noProof="0" smtClean="0">
              <a:ln/>
              <a:effectLst/>
              <a:latin typeface="Arial" charset="0"/>
              <a:cs typeface="Arial" charset="0"/>
            </a:rPr>
            <a:t>процесами</a:t>
          </a:r>
          <a:endParaRPr kumimoji="0" lang="uk-UA" sz="2300" b="1" i="0" u="none" strike="noStrike" kern="1200" cap="none" normalizeH="0" baseline="0" noProof="0" dirty="0" smtClean="0">
            <a:ln/>
            <a:effectLst/>
            <a:latin typeface="Arial" charset="0"/>
            <a:cs typeface="Arial" charset="0"/>
          </a:endParaRPr>
        </a:p>
      </dsp:txBody>
      <dsp:txXfrm>
        <a:off x="2522042" y="1587287"/>
        <a:ext cx="2083937" cy="1041968"/>
      </dsp:txXfrm>
    </dsp:sp>
    <dsp:sp modelId="{2BF25EC5-3755-4DFC-A06D-C9964CD4C768}">
      <dsp:nvSpPr>
        <dsp:cNvPr id="0" name=""/>
        <dsp:cNvSpPr/>
      </dsp:nvSpPr>
      <dsp:spPr>
        <a:xfrm>
          <a:off x="5043607" y="1587287"/>
          <a:ext cx="2083937" cy="104196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300" b="1" i="0" u="none" strike="noStrike" kern="1200" cap="none" normalizeH="0" baseline="0" dirty="0" smtClean="0">
              <a:ln/>
              <a:effectLst/>
              <a:latin typeface="Arial" charset="0"/>
              <a:cs typeface="Arial" charset="0"/>
            </a:rPr>
            <a:t>За характером руйнування</a:t>
          </a:r>
        </a:p>
      </dsp:txBody>
      <dsp:txXfrm>
        <a:off x="5043607" y="1587287"/>
        <a:ext cx="2083937" cy="10419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052D67-8AB9-4A9F-BF74-3DD29AFF905C}" type="datetimeFigureOut">
              <a:rPr lang="uk-UA" smtClean="0"/>
              <a:t>19.04.2014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48E836-9F66-4EBF-AC06-C79856D2A45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30918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8E836-9F66-4EBF-AC06-C79856D2A455}" type="slidenum">
              <a:rPr lang="uk-UA" smtClean="0"/>
              <a:t>2</a:t>
            </a:fld>
            <a:endParaRPr lang="uk-UA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8E836-9F66-4EBF-AC06-C79856D2A455}" type="slidenum">
              <a:rPr lang="uk-UA" smtClean="0"/>
              <a:t>11</a:t>
            </a:fld>
            <a:endParaRPr lang="uk-UA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8E836-9F66-4EBF-AC06-C79856D2A455}" type="slidenum">
              <a:rPr lang="uk-UA" smtClean="0"/>
              <a:t>12</a:t>
            </a:fld>
            <a:endParaRPr lang="uk-UA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8E836-9F66-4EBF-AC06-C79856D2A455}" type="slidenum">
              <a:rPr lang="uk-UA" smtClean="0"/>
              <a:t>13</a:t>
            </a:fld>
            <a:endParaRPr lang="uk-UA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8E836-9F66-4EBF-AC06-C79856D2A455}" type="slidenum">
              <a:rPr lang="uk-UA" smtClean="0"/>
              <a:t>14</a:t>
            </a:fld>
            <a:endParaRPr lang="uk-UA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8E836-9F66-4EBF-AC06-C79856D2A455}" type="slidenum">
              <a:rPr lang="uk-UA" smtClean="0"/>
              <a:t>15</a:t>
            </a:fld>
            <a:endParaRPr lang="uk-UA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8E836-9F66-4EBF-AC06-C79856D2A455}" type="slidenum">
              <a:rPr lang="uk-UA" smtClean="0"/>
              <a:t>16</a:t>
            </a:fld>
            <a:endParaRPr lang="uk-U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8E836-9F66-4EBF-AC06-C79856D2A455}" type="slidenum">
              <a:rPr lang="uk-UA" smtClean="0"/>
              <a:t>3</a:t>
            </a:fld>
            <a:endParaRPr lang="uk-U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8E836-9F66-4EBF-AC06-C79856D2A455}" type="slidenum">
              <a:rPr lang="uk-UA" smtClean="0"/>
              <a:t>4</a:t>
            </a:fld>
            <a:endParaRPr lang="uk-U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8E836-9F66-4EBF-AC06-C79856D2A455}" type="slidenum">
              <a:rPr lang="uk-UA" smtClean="0"/>
              <a:t>5</a:t>
            </a:fld>
            <a:endParaRPr lang="uk-U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8E836-9F66-4EBF-AC06-C79856D2A455}" type="slidenum">
              <a:rPr lang="uk-UA" smtClean="0"/>
              <a:t>6</a:t>
            </a:fld>
            <a:endParaRPr lang="uk-U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8E836-9F66-4EBF-AC06-C79856D2A455}" type="slidenum">
              <a:rPr lang="uk-UA" smtClean="0"/>
              <a:t>7</a:t>
            </a:fld>
            <a:endParaRPr lang="uk-U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8E836-9F66-4EBF-AC06-C79856D2A455}" type="slidenum">
              <a:rPr lang="uk-UA" smtClean="0"/>
              <a:t>8</a:t>
            </a:fld>
            <a:endParaRPr lang="uk-U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8E836-9F66-4EBF-AC06-C79856D2A455}" type="slidenum">
              <a:rPr lang="uk-UA" smtClean="0"/>
              <a:t>9</a:t>
            </a:fld>
            <a:endParaRPr lang="uk-U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8E836-9F66-4EBF-AC06-C79856D2A455}" type="slidenum">
              <a:rPr lang="uk-UA" smtClean="0"/>
              <a:t>10</a:t>
            </a:fld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05E0-D54A-41C0-8D46-455D21C04110}" type="datetimeFigureOut">
              <a:rPr lang="uk-UA" smtClean="0"/>
              <a:pPr/>
              <a:t>19.04.2014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7BF59-E140-4F07-919E-C5DA5F5860B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05E0-D54A-41C0-8D46-455D21C04110}" type="datetimeFigureOut">
              <a:rPr lang="uk-UA" smtClean="0"/>
              <a:pPr/>
              <a:t>19.04.2014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7BF59-E140-4F07-919E-C5DA5F5860B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05E0-D54A-41C0-8D46-455D21C04110}" type="datetimeFigureOut">
              <a:rPr lang="uk-UA" smtClean="0"/>
              <a:pPr/>
              <a:t>19.04.2014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7BF59-E140-4F07-919E-C5DA5F5860B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05E0-D54A-41C0-8D46-455D21C04110}" type="datetimeFigureOut">
              <a:rPr lang="uk-UA" smtClean="0"/>
              <a:pPr/>
              <a:t>19.04.2014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7BF59-E140-4F07-919E-C5DA5F5860B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05E0-D54A-41C0-8D46-455D21C04110}" type="datetimeFigureOut">
              <a:rPr lang="uk-UA" smtClean="0"/>
              <a:pPr/>
              <a:t>19.04.2014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7BF59-E140-4F07-919E-C5DA5F5860B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05E0-D54A-41C0-8D46-455D21C04110}" type="datetimeFigureOut">
              <a:rPr lang="uk-UA" smtClean="0"/>
              <a:pPr/>
              <a:t>19.04.2014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7BF59-E140-4F07-919E-C5DA5F5860B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2" y="1812927"/>
            <a:ext cx="34712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1812927"/>
            <a:ext cx="347127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05E0-D54A-41C0-8D46-455D21C04110}" type="datetimeFigureOut">
              <a:rPr lang="uk-UA" smtClean="0"/>
              <a:pPr/>
              <a:t>19.04.2014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7BF59-E140-4F07-919E-C5DA5F5860B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05E0-D54A-41C0-8D46-455D21C04110}" type="datetimeFigureOut">
              <a:rPr lang="uk-UA" smtClean="0"/>
              <a:pPr/>
              <a:t>19.04.2014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7BF59-E140-4F07-919E-C5DA5F5860B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05E0-D54A-41C0-8D46-455D21C04110}" type="datetimeFigureOut">
              <a:rPr lang="uk-UA" smtClean="0"/>
              <a:pPr/>
              <a:t>19.04.2014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7BF59-E140-4F07-919E-C5DA5F5860B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05E0-D54A-41C0-8D46-455D21C04110}" type="datetimeFigureOut">
              <a:rPr lang="uk-UA" smtClean="0"/>
              <a:pPr/>
              <a:t>19.04.2014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7BF59-E140-4F07-919E-C5DA5F5860B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387058"/>
            <a:ext cx="3297953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2500312"/>
            <a:ext cx="3297954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05E0-D54A-41C0-8D46-455D21C04110}" type="datetimeFigureOut">
              <a:rPr lang="uk-UA" smtClean="0"/>
              <a:pPr/>
              <a:t>19.04.2014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7BF59-E140-4F07-919E-C5DA5F5860BA}" type="slidenum">
              <a:rPr lang="uk-UA" smtClean="0"/>
              <a:pPr/>
              <a:t>‹#›</a:t>
            </a:fld>
            <a:endParaRPr lang="uk-UA"/>
          </a:p>
        </p:txBody>
      </p:sp>
      <p:grpSp>
        <p:nvGrpSpPr>
          <p:cNvPr id="16" name="Group 15"/>
          <p:cNvGrpSpPr/>
          <p:nvPr/>
        </p:nvGrpSpPr>
        <p:grpSpPr>
          <a:xfrm>
            <a:off x="4516154" y="994387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674192" y="1601512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-69625" y="4042576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95310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878729" y="28293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20637" y="5729135"/>
            <a:ext cx="1909234" cy="1193756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46711" y="-61709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6162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0" y="66073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61709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61708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95309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056674" y="5140346"/>
            <a:ext cx="1137194" cy="1759729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6291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48766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08471" y="479033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8398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459053" y="514034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97861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6350100" y="206512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50645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49927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61634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00976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00976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00976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321783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89965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408840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577655" y="6408841"/>
            <a:ext cx="1211408" cy="524893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073" y="4941986"/>
            <a:ext cx="611230" cy="61123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72569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58575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25758" y="482386"/>
            <a:ext cx="598416" cy="905704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836793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19223" y="1452260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257" y="1886983"/>
            <a:ext cx="610366" cy="610366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154676" y="1919682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61709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61709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238" y="282933"/>
            <a:ext cx="1128521" cy="1128521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49603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728498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041" y="1326476"/>
            <a:ext cx="608190" cy="60819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941" y="5611427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42254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454" y="4928166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8229034" y="5666511"/>
            <a:ext cx="605634" cy="6056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97842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57878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90335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FD05E0-D54A-41C0-8D46-455D21C04110}" type="datetimeFigureOut">
              <a:rPr lang="uk-UA" smtClean="0"/>
              <a:pPr/>
              <a:t>19.04.2014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47BF59-E140-4F07-919E-C5DA5F5860BA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1583172" y="5454223"/>
            <a:ext cx="1909234" cy="1468668"/>
          </a:xfrm>
          <a:custGeom>
            <a:avLst/>
            <a:gdLst/>
            <a:ahLst/>
            <a:cxnLst/>
            <a:rect l="l" t="t" r="r" b="b"/>
            <a:pathLst>
              <a:path w="1909234" h="1468668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82942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5360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884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4676" y="2698928"/>
            <a:ext cx="467627" cy="46762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208" y="3166555"/>
            <a:ext cx="458770" cy="45877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270258" y="3382942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86601" y="2581479"/>
            <a:ext cx="1360441" cy="1909234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9541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G:\&#1050;&#1086;&#1088;&#1086;&#1079;&#1080;&#1103;%20&#1085;&#1072;%20&#1093;&#1080;&#1084;&#1080;&#1102;\&#1044;&#1083;&#1103;+&#1087;&#1088;&#1077;&#1079;&#1077;&#1085;&#1090;&#1072;&#1094;&#1080;&#1080;+&#1087;&#1088;&#1080;&#1075;&#1086;&#1076;&#1080;&#1090;&#1089;&#1103;&amp;%2333.mp3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9592" y="0"/>
            <a:ext cx="8244408" cy="685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5" name="TextBox 4"/>
          <p:cNvSpPr txBox="1"/>
          <p:nvPr/>
        </p:nvSpPr>
        <p:spPr>
          <a:xfrm>
            <a:off x="1763688" y="2289646"/>
            <a:ext cx="63367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6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Корозія металів</a:t>
            </a:r>
            <a:endParaRPr lang="uk-UA" sz="6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05648" y="4869160"/>
            <a:ext cx="37444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Роботу виконала </a:t>
            </a:r>
          </a:p>
          <a:p>
            <a:pPr algn="ctr"/>
            <a:r>
              <a:rPr lang="uk-UA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Учениця 10-Б класу</a:t>
            </a:r>
          </a:p>
          <a:p>
            <a:pPr algn="ctr"/>
            <a:r>
              <a:rPr lang="uk-UA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Посівнича Діана</a:t>
            </a:r>
          </a:p>
        </p:txBody>
      </p:sp>
      <p:pic>
        <p:nvPicPr>
          <p:cNvPr id="7" name="Для+презентации+пригодится&amp;#33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7812360" y="-459432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0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>
                <p:cTn id="2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  <p:bldLst>
      <p:bldP spid="4" grpId="0" animBg="1"/>
      <p:bldP spid="5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9592" y="0"/>
            <a:ext cx="8244408" cy="685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>
              <a:solidFill>
                <a:schemeClr val="tx1"/>
              </a:solidFill>
            </a:endParaRPr>
          </a:p>
        </p:txBody>
      </p:sp>
      <p:pic>
        <p:nvPicPr>
          <p:cNvPr id="1026" name="Picture 2" descr="G:\Корозия на химию\img2044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320" y="44624"/>
            <a:ext cx="1656184" cy="14427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 rot="16200000">
            <a:off x="-1890381" y="3770702"/>
            <a:ext cx="4653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2. Різновиди корозії.</a:t>
            </a:r>
            <a:endParaRPr lang="uk-UA" dirty="0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899592" y="188640"/>
            <a:ext cx="68407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УМОВИ, ЯКІ СПРИЯЮТЬ ЕЛЕКТРОХІМІЧНІЙ КОРОЗІЇ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971600" y="984785"/>
            <a:ext cx="6912768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uk-UA" sz="2000" b="1" dirty="0" smtClean="0">
                <a:ln w="10541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  Положення металу у ряді активності металів: чим вони далі розташовані один від одного, тим швидше відбувається корозія.</a:t>
            </a:r>
          </a:p>
          <a:p>
            <a:pPr>
              <a:buFont typeface="Wingdings" pitchFamily="2" charset="2"/>
              <a:buChar char="ü"/>
            </a:pPr>
            <a:endParaRPr lang="uk-UA" sz="2000" b="1" dirty="0" smtClean="0">
              <a:ln w="10541" cmpd="sng">
                <a:solidFill>
                  <a:schemeClr val="accent2">
                    <a:lumMod val="50000"/>
                  </a:schemeClr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  <a:p>
            <a:pPr>
              <a:buFont typeface="Wingdings" pitchFamily="2" charset="2"/>
              <a:buChar char="ü"/>
            </a:pPr>
            <a:r>
              <a:rPr lang="uk-UA" sz="2000" b="1" dirty="0" smtClean="0">
                <a:ln w="10541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  Чистота металу : домішки прискорюють корозію.</a:t>
            </a:r>
          </a:p>
          <a:p>
            <a:pPr>
              <a:buFont typeface="Wingdings" pitchFamily="2" charset="2"/>
              <a:buChar char="ü"/>
            </a:pPr>
            <a:endParaRPr lang="uk-UA" sz="2000" b="1" dirty="0" smtClean="0">
              <a:ln w="10541" cmpd="sng">
                <a:solidFill>
                  <a:schemeClr val="accent2">
                    <a:lumMod val="50000"/>
                  </a:schemeClr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  <a:p>
            <a:pPr>
              <a:buFont typeface="Wingdings" pitchFamily="2" charset="2"/>
              <a:buChar char="ü"/>
            </a:pPr>
            <a:r>
              <a:rPr lang="uk-UA" sz="2000" b="1" dirty="0" smtClean="0">
                <a:ln w="10541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  Нерівності поверхні металу, тріщини.</a:t>
            </a:r>
          </a:p>
          <a:p>
            <a:pPr>
              <a:buFont typeface="Wingdings" pitchFamily="2" charset="2"/>
              <a:buChar char="ü"/>
            </a:pPr>
            <a:endParaRPr lang="uk-UA" sz="2000" b="1" dirty="0" smtClean="0">
              <a:ln w="10541" cmpd="sng">
                <a:solidFill>
                  <a:schemeClr val="accent2">
                    <a:lumMod val="50000"/>
                  </a:schemeClr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  <a:p>
            <a:pPr>
              <a:buFont typeface="Wingdings" pitchFamily="2" charset="2"/>
              <a:buChar char="ü"/>
            </a:pPr>
            <a:r>
              <a:rPr lang="uk-UA" sz="2000" b="1" dirty="0" smtClean="0">
                <a:ln w="10541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  </a:t>
            </a:r>
            <a:r>
              <a:rPr lang="uk-UA" sz="2000" b="1" dirty="0" err="1" smtClean="0">
                <a:ln w="10541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Грунтові</a:t>
            </a:r>
            <a:r>
              <a:rPr lang="uk-UA" sz="2000" b="1" dirty="0" smtClean="0">
                <a:ln w="10541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 води, морська вода, середовище електроліту.</a:t>
            </a:r>
          </a:p>
          <a:p>
            <a:pPr>
              <a:buFont typeface="Wingdings" pitchFamily="2" charset="2"/>
              <a:buChar char="ü"/>
            </a:pPr>
            <a:endParaRPr lang="uk-UA" sz="2000" b="1" dirty="0" smtClean="0">
              <a:ln w="10541" cmpd="sng">
                <a:solidFill>
                  <a:schemeClr val="accent2">
                    <a:lumMod val="50000"/>
                  </a:schemeClr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  <a:p>
            <a:pPr>
              <a:buFont typeface="Wingdings" pitchFamily="2" charset="2"/>
              <a:buChar char="ü"/>
            </a:pPr>
            <a:r>
              <a:rPr lang="uk-UA" sz="2000" b="1" dirty="0" smtClean="0">
                <a:ln w="10541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  Підвищення температури.</a:t>
            </a:r>
          </a:p>
          <a:p>
            <a:pPr>
              <a:buFont typeface="Wingdings" pitchFamily="2" charset="2"/>
              <a:buChar char="ü"/>
            </a:pPr>
            <a:endParaRPr lang="uk-UA" sz="2000" b="1" dirty="0" smtClean="0">
              <a:ln w="10541" cmpd="sng">
                <a:solidFill>
                  <a:schemeClr val="accent2">
                    <a:lumMod val="50000"/>
                  </a:schemeClr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  <a:p>
            <a:pPr>
              <a:buFont typeface="Wingdings" pitchFamily="2" charset="2"/>
              <a:buChar char="ü"/>
            </a:pPr>
            <a:r>
              <a:rPr lang="uk-UA" sz="2000" b="1" dirty="0" smtClean="0">
                <a:ln w="10541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  Дія мікроорганізмів(гриби, бактерії і лишайники впливають на метал з високою корозійною стійкістю)</a:t>
            </a:r>
            <a:endParaRPr lang="uk-UA" sz="2000" b="1" dirty="0">
              <a:ln w="10541" cmpd="sng">
                <a:solidFill>
                  <a:schemeClr val="accent2">
                    <a:lumMod val="50000"/>
                  </a:schemeClr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9592" y="0"/>
            <a:ext cx="8244408" cy="685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>
              <a:solidFill>
                <a:schemeClr val="tx1"/>
              </a:solidFill>
            </a:endParaRPr>
          </a:p>
        </p:txBody>
      </p:sp>
      <p:pic>
        <p:nvPicPr>
          <p:cNvPr id="1026" name="Picture 2" descr="G:\Корозия на химию\img2044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320" y="44624"/>
            <a:ext cx="1656184" cy="14427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 rot="16200000">
            <a:off x="-1890381" y="3770702"/>
            <a:ext cx="4653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2. Різновиди корозії.</a:t>
            </a:r>
            <a:endParaRPr lang="uk-UA" dirty="0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899592" y="116632"/>
            <a:ext cx="68407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uk-UA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ЕЛЕКТРОХІМЧНА КОРОЗІЯ</a:t>
            </a:r>
          </a:p>
        </p:txBody>
      </p:sp>
      <p:pic>
        <p:nvPicPr>
          <p:cNvPr id="7170" name="Picture 2" descr="G:\Корозия на химию\150px-PodvijnyjElektrychyjShar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40500" y="1700808"/>
            <a:ext cx="1503499" cy="2896741"/>
          </a:xfrm>
          <a:prstGeom prst="rect">
            <a:avLst/>
          </a:prstGeom>
          <a:noFill/>
        </p:spPr>
      </p:pic>
      <p:sp>
        <p:nvSpPr>
          <p:cNvPr id="16" name="Прямоугольник 15"/>
          <p:cNvSpPr/>
          <p:nvPr/>
        </p:nvSpPr>
        <p:spPr>
          <a:xfrm>
            <a:off x="971600" y="757148"/>
            <a:ext cx="691276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>
                <a:solidFill>
                  <a:schemeClr val="bg1"/>
                </a:solidFill>
              </a:rPr>
              <a:t>Вона більш поширена і завдає значно </a:t>
            </a:r>
            <a:r>
              <a:rPr lang="uk-UA" sz="2400" dirty="0" smtClean="0">
                <a:solidFill>
                  <a:schemeClr val="accent6">
                    <a:lumMod val="50000"/>
                  </a:schemeClr>
                </a:solidFill>
              </a:rPr>
              <a:t>більшої шкоди</a:t>
            </a:r>
            <a:r>
              <a:rPr lang="uk-UA" sz="2400" dirty="0" smtClean="0">
                <a:solidFill>
                  <a:schemeClr val="bg1"/>
                </a:solidFill>
              </a:rPr>
              <a:t>, ніж хімічна. Вона виникає при контакті двох металів у середовищі водних розчинів електролітів. На відміну від хімічної електрохімічна корозія супроводжується переміщенням валентних електронів з одної ділянки металу на іншу, тобто виникненням місцевих електричних струмів внаслідок утворення на кородуючій поверхні так званих гальванічних пар.</a:t>
            </a:r>
            <a:endParaRPr lang="uk-UA" sz="2400" b="1" dirty="0" smtClean="0">
              <a:ln w="10541" cmpd="sng">
                <a:solidFill>
                  <a:schemeClr val="accent2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200292" y="4437112"/>
            <a:ext cx="216024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Подвійний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електричний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шар на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границі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метал —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електроліт</a:t>
            </a:r>
            <a:endParaRPr lang="uk-UA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450"/>
                            </p:stCondLst>
                            <p:childTnLst>
                              <p:par>
                                <p:cTn id="1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450"/>
                            </p:stCondLst>
                            <p:childTnLst>
                              <p:par>
                                <p:cTn id="19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3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700" decel="100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00" accel="100000" fill="hold">
                                          <p:stCondLst>
                                            <p:cond delay="270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450"/>
                            </p:stCondLst>
                            <p:childTnLst>
                              <p:par>
                                <p:cTn id="2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7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00" accel="100000" fill="hold">
                                          <p:stCondLst>
                                            <p:cond delay="27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6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9592" y="0"/>
            <a:ext cx="8244408" cy="685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>
              <a:solidFill>
                <a:schemeClr val="tx1"/>
              </a:solidFill>
            </a:endParaRPr>
          </a:p>
        </p:txBody>
      </p:sp>
      <p:pic>
        <p:nvPicPr>
          <p:cNvPr id="1026" name="Picture 2" descr="G:\Корозия на химию\img2044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320" y="44624"/>
            <a:ext cx="1656184" cy="14427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 rot="16200000">
            <a:off x="-1890381" y="3770702"/>
            <a:ext cx="4653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2. Різновиди корозії.</a:t>
            </a:r>
            <a:endParaRPr lang="uk-UA" dirty="0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899592" y="116632"/>
            <a:ext cx="68407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uk-UA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ЕЛЕКТРОХІМІЧНА КОРОЗІЯ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971600" y="692696"/>
            <a:ext cx="6912768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 smtClean="0">
                <a:solidFill>
                  <a:schemeClr val="bg1"/>
                </a:solidFill>
              </a:rPr>
              <a:t>Розглянемо процес </a:t>
            </a:r>
            <a:r>
              <a:rPr lang="uk-UA" sz="2800" dirty="0" err="1" smtClean="0">
                <a:solidFill>
                  <a:schemeClr val="bg1"/>
                </a:solidFill>
              </a:rPr>
              <a:t>кородування</a:t>
            </a:r>
            <a:r>
              <a:rPr lang="uk-UA" sz="2800" dirty="0" smtClean="0">
                <a:solidFill>
                  <a:schemeClr val="bg1"/>
                </a:solidFill>
              </a:rPr>
              <a:t> залізної конструкції з мідними заклепками. Коли така конструкція вкривається шаром вологи (розчином електроліту), то залізні і мідні ділянки її поверхні утворюють гальванічні пари. При цьому атоми заліза як більш активного металу переходять у розчин у вигляді двовалентних іонів </a:t>
            </a:r>
            <a:r>
              <a:rPr lang="en-US" sz="2800" dirty="0" smtClean="0">
                <a:solidFill>
                  <a:schemeClr val="bg1"/>
                </a:solidFill>
              </a:rPr>
              <a:t>Fe</a:t>
            </a:r>
            <a:r>
              <a:rPr lang="en-US" sz="2800" baseline="30000" dirty="0" smtClean="0">
                <a:solidFill>
                  <a:schemeClr val="bg1"/>
                </a:solidFill>
              </a:rPr>
              <a:t>2+</a:t>
            </a:r>
            <a:r>
              <a:rPr lang="en-US" sz="2800" dirty="0" smtClean="0">
                <a:solidFill>
                  <a:schemeClr val="bg1"/>
                </a:solidFill>
              </a:rPr>
              <a:t>, </a:t>
            </a:r>
            <a:r>
              <a:rPr lang="uk-UA" sz="2800" dirty="0" smtClean="0">
                <a:solidFill>
                  <a:schemeClr val="bg1"/>
                </a:solidFill>
              </a:rPr>
              <a:t>а втрачені ними валентні електрони переміщаються на мідь і там приєднуються катіонами водню, відновлюючи їх до вільного водню.</a:t>
            </a:r>
            <a:endParaRPr lang="uk-UA" sz="2800" b="1" dirty="0" smtClean="0">
              <a:ln w="10541" cmpd="sng">
                <a:solidFill>
                  <a:schemeClr val="accent2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  <p:pic>
        <p:nvPicPr>
          <p:cNvPr id="8194" name="Picture 2" descr="G:\Корозия на химию\тьбтьб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0152" y="8541568"/>
            <a:ext cx="2924175" cy="1562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7.40741E-7 L -0.01823 -0.45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00" y="-2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9592" y="0"/>
            <a:ext cx="8244408" cy="685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>
              <a:solidFill>
                <a:schemeClr val="tx1"/>
              </a:solidFill>
            </a:endParaRPr>
          </a:p>
        </p:txBody>
      </p:sp>
      <p:pic>
        <p:nvPicPr>
          <p:cNvPr id="1026" name="Picture 2" descr="G:\Корозия на химию\img2044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320" y="44624"/>
            <a:ext cx="1656184" cy="14427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 rot="16200000">
            <a:off x="-1890381" y="3770702"/>
            <a:ext cx="4653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2. Різновиди корозії.</a:t>
            </a:r>
            <a:endParaRPr lang="uk-UA" dirty="0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899592" y="116632"/>
            <a:ext cx="68407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uk-UA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ЕЛЕКТРОХІМІЧНА КОРОЗІЯ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971600" y="2852936"/>
            <a:ext cx="81724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i="1" u="sng" dirty="0" smtClean="0">
                <a:solidFill>
                  <a:schemeClr val="bg1"/>
                </a:solidFill>
              </a:rPr>
              <a:t>1</a:t>
            </a:r>
            <a:r>
              <a:rPr lang="uk-UA" sz="2800" dirty="0" smtClean="0">
                <a:solidFill>
                  <a:schemeClr val="bg1"/>
                </a:solidFill>
              </a:rPr>
              <a:t>. Дисоціація води: </a:t>
            </a:r>
          </a:p>
          <a:p>
            <a:r>
              <a:rPr lang="uk-UA" sz="2800" b="1" i="1" u="sng" dirty="0" smtClean="0">
                <a:solidFill>
                  <a:schemeClr val="bg1"/>
                </a:solidFill>
              </a:rPr>
              <a:t>2.</a:t>
            </a:r>
            <a:r>
              <a:rPr lang="uk-UA" sz="2800" dirty="0" smtClean="0">
                <a:solidFill>
                  <a:schemeClr val="bg1"/>
                </a:solidFill>
              </a:rPr>
              <a:t> Втрата атомами заліза валентних електронів і перехід іонів у розчин: (Метал) 2е &lt;- </a:t>
            </a:r>
            <a:r>
              <a:rPr lang="en-US" sz="2800" dirty="0" smtClean="0">
                <a:solidFill>
                  <a:schemeClr val="bg1"/>
                </a:solidFill>
              </a:rPr>
              <a:t>Fe</a:t>
            </a:r>
            <a:r>
              <a:rPr lang="en-US" sz="2800" baseline="30000" dirty="0" smtClean="0">
                <a:solidFill>
                  <a:schemeClr val="bg1"/>
                </a:solidFill>
              </a:rPr>
              <a:t>0</a:t>
            </a:r>
            <a:r>
              <a:rPr lang="en-US" sz="2800" dirty="0" smtClean="0">
                <a:solidFill>
                  <a:schemeClr val="bg1"/>
                </a:solidFill>
              </a:rPr>
              <a:t> -&gt; Fe</a:t>
            </a:r>
            <a:r>
              <a:rPr lang="en-US" sz="2800" baseline="30000" dirty="0" smtClean="0">
                <a:solidFill>
                  <a:schemeClr val="bg1"/>
                </a:solidFill>
              </a:rPr>
              <a:t>2+</a:t>
            </a:r>
            <a:r>
              <a:rPr lang="en-US" sz="2800" dirty="0" smtClean="0">
                <a:solidFill>
                  <a:schemeClr val="bg1"/>
                </a:solidFill>
              </a:rPr>
              <a:t> (</a:t>
            </a:r>
            <a:r>
              <a:rPr lang="uk-UA" sz="2800" dirty="0" smtClean="0">
                <a:solidFill>
                  <a:schemeClr val="bg1"/>
                </a:solidFill>
              </a:rPr>
              <a:t>Розчин)</a:t>
            </a:r>
          </a:p>
          <a:p>
            <a:r>
              <a:rPr lang="uk-UA" sz="2800" b="1" i="1" u="sng" dirty="0" smtClean="0">
                <a:solidFill>
                  <a:schemeClr val="bg1"/>
                </a:solidFill>
              </a:rPr>
              <a:t>3.</a:t>
            </a:r>
            <a:r>
              <a:rPr lang="uk-UA" sz="2800" dirty="0" smtClean="0">
                <a:solidFill>
                  <a:schemeClr val="bg1"/>
                </a:solidFill>
              </a:rPr>
              <a:t> Відновлення катіонів водню (на поверхні міді) і виділення вільного водню:2Н</a:t>
            </a:r>
            <a:r>
              <a:rPr lang="uk-UA" sz="2800" baseline="30000" dirty="0" smtClean="0">
                <a:solidFill>
                  <a:schemeClr val="bg1"/>
                </a:solidFill>
              </a:rPr>
              <a:t>+</a:t>
            </a:r>
            <a:r>
              <a:rPr lang="uk-UA" sz="2800" dirty="0" smtClean="0">
                <a:solidFill>
                  <a:schemeClr val="bg1"/>
                </a:solidFill>
              </a:rPr>
              <a:t> + 2е -&gt; 2Н° —&gt; Н</a:t>
            </a:r>
            <a:r>
              <a:rPr lang="uk-UA" sz="2800" baseline="-25000" dirty="0" smtClean="0">
                <a:solidFill>
                  <a:schemeClr val="bg1"/>
                </a:solidFill>
              </a:rPr>
              <a:t>2</a:t>
            </a:r>
            <a:r>
              <a:rPr lang="uk-UA" sz="2800" dirty="0" smtClean="0">
                <a:solidFill>
                  <a:schemeClr val="bg1"/>
                </a:solidFill>
              </a:rPr>
              <a:t> ↑;</a:t>
            </a:r>
          </a:p>
          <a:p>
            <a:r>
              <a:rPr lang="uk-UA" sz="2800" b="1" i="1" u="sng" dirty="0" smtClean="0">
                <a:solidFill>
                  <a:schemeClr val="bg1"/>
                </a:solidFill>
              </a:rPr>
              <a:t>4. </a:t>
            </a:r>
            <a:r>
              <a:rPr lang="uk-UA" sz="2800" dirty="0" smtClean="0">
                <a:solidFill>
                  <a:schemeClr val="bg1"/>
                </a:solidFill>
              </a:rPr>
              <a:t>утворення </a:t>
            </a:r>
            <a:r>
              <a:rPr lang="uk-UA" sz="2800" dirty="0" err="1" smtClean="0">
                <a:solidFill>
                  <a:schemeClr val="bg1"/>
                </a:solidFill>
              </a:rPr>
              <a:t>дигідроксиду</a:t>
            </a:r>
            <a:r>
              <a:rPr lang="uk-UA" sz="2800" dirty="0" smtClean="0">
                <a:solidFill>
                  <a:schemeClr val="bg1"/>
                </a:solidFill>
              </a:rPr>
              <a:t> заліза: </a:t>
            </a:r>
            <a:r>
              <a:rPr lang="en-US" sz="2800" dirty="0" smtClean="0">
                <a:solidFill>
                  <a:schemeClr val="bg1"/>
                </a:solidFill>
              </a:rPr>
              <a:t>Fe</a:t>
            </a:r>
            <a:r>
              <a:rPr lang="en-US" sz="2800" baseline="30000" dirty="0" smtClean="0">
                <a:solidFill>
                  <a:schemeClr val="bg1"/>
                </a:solidFill>
              </a:rPr>
              <a:t>2+</a:t>
            </a:r>
            <a:r>
              <a:rPr lang="en-US" sz="2800" dirty="0" smtClean="0">
                <a:solidFill>
                  <a:schemeClr val="bg1"/>
                </a:solidFill>
              </a:rPr>
              <a:t> + 2OH</a:t>
            </a:r>
            <a:r>
              <a:rPr lang="en-US" sz="2800" baseline="30000" dirty="0" smtClean="0">
                <a:solidFill>
                  <a:schemeClr val="bg1"/>
                </a:solidFill>
              </a:rPr>
              <a:t>-</a:t>
            </a:r>
            <a:r>
              <a:rPr lang="en-US" sz="2800" dirty="0" smtClean="0">
                <a:solidFill>
                  <a:schemeClr val="bg1"/>
                </a:solidFill>
              </a:rPr>
              <a:t> -&gt; Fe(OH)</a:t>
            </a:r>
            <a:r>
              <a:rPr lang="en-US" sz="2800" baseline="-25000" dirty="0" smtClean="0">
                <a:solidFill>
                  <a:schemeClr val="bg1"/>
                </a:solidFill>
              </a:rPr>
              <a:t>2</a:t>
            </a:r>
            <a:r>
              <a:rPr lang="en-US" sz="2800" dirty="0" smtClean="0">
                <a:solidFill>
                  <a:schemeClr val="bg1"/>
                </a:solidFill>
              </a:rPr>
              <a:t>;</a:t>
            </a:r>
            <a:r>
              <a:rPr lang="uk-UA" sz="2800" dirty="0" smtClean="0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9218" name="Picture 2" descr="G:\Корозия на химию\6169f2aeceb2f5087cd7e8c8a9464167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8024" y="2959075"/>
            <a:ext cx="2964220" cy="325909"/>
          </a:xfrm>
          <a:prstGeom prst="rect">
            <a:avLst/>
          </a:prstGeom>
          <a:noFill/>
        </p:spPr>
      </p:pic>
      <p:pic>
        <p:nvPicPr>
          <p:cNvPr id="9220" name="Picture 4" descr="G:\Корозия на химию\400px-KorozijaFeCu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19672" y="715198"/>
            <a:ext cx="5400600" cy="20657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9592" y="0"/>
            <a:ext cx="8244408" cy="685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>
              <a:solidFill>
                <a:schemeClr val="tx1"/>
              </a:solidFill>
            </a:endParaRPr>
          </a:p>
        </p:txBody>
      </p:sp>
      <p:pic>
        <p:nvPicPr>
          <p:cNvPr id="1026" name="Picture 2" descr="G:\Корозия на химию\img2044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320" y="44624"/>
            <a:ext cx="1656184" cy="14427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 rot="16200000">
            <a:off x="-1890381" y="3770702"/>
            <a:ext cx="4653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2. Різновиди корозії.</a:t>
            </a:r>
            <a:endParaRPr lang="uk-UA" dirty="0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899592" y="116632"/>
            <a:ext cx="68407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uk-UA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ЕЛЕКТРОХІМІЧНА КОРОЗІЯ</a:t>
            </a:r>
          </a:p>
        </p:txBody>
      </p:sp>
      <p:pic>
        <p:nvPicPr>
          <p:cNvPr id="9219" name="Picture 3" descr="G:\Корозия на химию\ттттттт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75656" y="4077072"/>
            <a:ext cx="6361113" cy="2609850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899592" y="1041698"/>
            <a:ext cx="802838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i="1" u="sng" dirty="0" smtClean="0">
                <a:solidFill>
                  <a:schemeClr val="bg1"/>
                </a:solidFill>
              </a:rPr>
              <a:t>5. </a:t>
            </a:r>
            <a:r>
              <a:rPr lang="uk-UA" sz="2800" dirty="0" smtClean="0">
                <a:solidFill>
                  <a:schemeClr val="bg1"/>
                </a:solidFill>
              </a:rPr>
              <a:t>окиснення двовалентного заліза до тривалентного розчиненим киснем повітря:</a:t>
            </a:r>
          </a:p>
          <a:p>
            <a:endParaRPr lang="uk-UA" sz="2800" dirty="0" smtClean="0">
              <a:solidFill>
                <a:schemeClr val="bg1"/>
              </a:solidFill>
            </a:endParaRPr>
          </a:p>
          <a:p>
            <a:r>
              <a:rPr lang="uk-UA" sz="2800" b="1" i="1" u="sng" dirty="0" smtClean="0">
                <a:solidFill>
                  <a:schemeClr val="bg1"/>
                </a:solidFill>
              </a:rPr>
              <a:t>6. </a:t>
            </a:r>
            <a:r>
              <a:rPr lang="en-US" sz="2800" dirty="0" smtClean="0">
                <a:solidFill>
                  <a:schemeClr val="bg1"/>
                </a:solidFill>
              </a:rPr>
              <a:t>Fe(OH)</a:t>
            </a:r>
            <a:r>
              <a:rPr lang="en-US" sz="2800" baseline="-25000" dirty="0" smtClean="0">
                <a:solidFill>
                  <a:schemeClr val="bg1"/>
                </a:solidFill>
              </a:rPr>
              <a:t>2</a:t>
            </a:r>
            <a:r>
              <a:rPr lang="en-US" sz="2800" dirty="0" smtClean="0">
                <a:solidFill>
                  <a:schemeClr val="bg1"/>
                </a:solidFill>
              </a:rPr>
              <a:t> + O</a:t>
            </a:r>
            <a:r>
              <a:rPr lang="en-US" sz="2800" baseline="-25000" dirty="0" smtClean="0">
                <a:solidFill>
                  <a:schemeClr val="bg1"/>
                </a:solidFill>
              </a:rPr>
              <a:t>2</a:t>
            </a:r>
            <a:r>
              <a:rPr lang="en-US" sz="2800" dirty="0" smtClean="0">
                <a:solidFill>
                  <a:schemeClr val="bg1"/>
                </a:solidFill>
              </a:rPr>
              <a:t> + 2H</a:t>
            </a:r>
            <a:r>
              <a:rPr lang="en-US" sz="2800" baseline="-25000" dirty="0" smtClean="0">
                <a:solidFill>
                  <a:schemeClr val="bg1"/>
                </a:solidFill>
              </a:rPr>
              <a:t>2</a:t>
            </a:r>
            <a:r>
              <a:rPr lang="en-US" sz="2800" dirty="0" smtClean="0">
                <a:solidFill>
                  <a:schemeClr val="bg1"/>
                </a:solidFill>
              </a:rPr>
              <a:t>O -&gt; 4Fe(OH)</a:t>
            </a:r>
            <a:r>
              <a:rPr lang="en-US" sz="2800" baseline="-25000" dirty="0" smtClean="0">
                <a:solidFill>
                  <a:schemeClr val="bg1"/>
                </a:solidFill>
              </a:rPr>
              <a:t>3</a:t>
            </a:r>
            <a:r>
              <a:rPr lang="en-US" sz="2800" dirty="0" smtClean="0">
                <a:solidFill>
                  <a:schemeClr val="bg1"/>
                </a:solidFill>
              </a:rPr>
              <a:t>;</a:t>
            </a:r>
          </a:p>
          <a:p>
            <a:r>
              <a:rPr lang="uk-UA" sz="2800" dirty="0" smtClean="0">
                <a:solidFill>
                  <a:schemeClr val="bg1"/>
                </a:solidFill>
              </a:rPr>
              <a:t>часткова втрата води </a:t>
            </a:r>
            <a:r>
              <a:rPr lang="uk-UA" sz="2800" dirty="0" err="1" smtClean="0">
                <a:solidFill>
                  <a:schemeClr val="bg1"/>
                </a:solidFill>
              </a:rPr>
              <a:t>тригідроксидом</a:t>
            </a:r>
            <a:r>
              <a:rPr lang="uk-UA" sz="2800" dirty="0" smtClean="0">
                <a:solidFill>
                  <a:schemeClr val="bg1"/>
                </a:solidFill>
              </a:rPr>
              <a:t> заліза і перетворення його в гідроксид-оксид заліза:</a:t>
            </a:r>
            <a:endParaRPr lang="uk-UA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9592" y="0"/>
            <a:ext cx="8244408" cy="685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>
              <a:solidFill>
                <a:schemeClr val="tx1"/>
              </a:solidFill>
            </a:endParaRPr>
          </a:p>
        </p:txBody>
      </p:sp>
      <p:pic>
        <p:nvPicPr>
          <p:cNvPr id="1026" name="Picture 2" descr="G:\Корозия на химию\img2044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320" y="44624"/>
            <a:ext cx="1656184" cy="14427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 rot="16200000">
            <a:off x="-1890381" y="3770702"/>
            <a:ext cx="4653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2. Різновиди корозії.</a:t>
            </a:r>
            <a:endParaRPr lang="uk-UA" dirty="0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755576" y="116632"/>
            <a:ext cx="68407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uk-UA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ЕЛЕКТРОХІМІЧНА КОРОЗІЯ (механізм процесу)        </a:t>
            </a:r>
          </a:p>
        </p:txBody>
      </p:sp>
      <p:pic>
        <p:nvPicPr>
          <p:cNvPr id="8" name="Picture 4" descr="image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3608" y="1193492"/>
            <a:ext cx="3927575" cy="2400867"/>
          </a:xfrm>
          <a:prstGeom prst="rect">
            <a:avLst/>
          </a:prstGeom>
          <a:noFill/>
        </p:spPr>
      </p:pic>
      <p:pic>
        <p:nvPicPr>
          <p:cNvPr id="10" name="Picture 4" descr="image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48064" y="2129596"/>
            <a:ext cx="3744416" cy="2259001"/>
          </a:xfrm>
          <a:prstGeom prst="rect">
            <a:avLst/>
          </a:prstGeom>
          <a:noFill/>
        </p:spPr>
      </p:pic>
      <p:pic>
        <p:nvPicPr>
          <p:cNvPr id="11" name="Picture 4" descr="image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71600" y="3857788"/>
            <a:ext cx="4116859" cy="2451532"/>
          </a:xfrm>
          <a:prstGeom prst="rect">
            <a:avLst/>
          </a:prstGeom>
          <a:noFill/>
        </p:spPr>
      </p:pic>
      <p:cxnSp>
        <p:nvCxnSpPr>
          <p:cNvPr id="13" name="Прямая со стрелкой 12"/>
          <p:cNvCxnSpPr/>
          <p:nvPr/>
        </p:nvCxnSpPr>
        <p:spPr>
          <a:xfrm>
            <a:off x="5148064" y="1553532"/>
            <a:ext cx="864096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H="1">
            <a:off x="5364088" y="4505860"/>
            <a:ext cx="792088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9592" y="0"/>
            <a:ext cx="8244408" cy="685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>
              <a:solidFill>
                <a:schemeClr val="tx1"/>
              </a:solidFill>
            </a:endParaRPr>
          </a:p>
        </p:txBody>
      </p:sp>
      <p:pic>
        <p:nvPicPr>
          <p:cNvPr id="1026" name="Picture 2" descr="G:\Корозия на химию\img2044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320" y="44624"/>
            <a:ext cx="1656184" cy="14427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 rot="16200000">
            <a:off x="-1890381" y="3770702"/>
            <a:ext cx="4653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3. Способи захисту.</a:t>
            </a:r>
            <a:endParaRPr lang="uk-UA" dirty="0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899592" y="116632"/>
            <a:ext cx="68407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uk-UA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СПОСОБИ ЗАХИСТУ ВІД КОРОЗІЇ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971600" y="788506"/>
            <a:ext cx="6696744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buFont typeface="Wingdings" pitchFamily="2" charset="2"/>
              <a:buChar char="ü"/>
            </a:pPr>
            <a:r>
              <a:rPr lang="uk-UA" sz="2800" dirty="0" smtClean="0">
                <a:solidFill>
                  <a:schemeClr val="bg1"/>
                </a:solidFill>
              </a:rPr>
              <a:t>  Нанесення захисних покриттів (лаки, фарби, емалі);</a:t>
            </a:r>
          </a:p>
          <a:p>
            <a:pPr>
              <a:spcAft>
                <a:spcPts val="600"/>
              </a:spcAft>
              <a:buFont typeface="Wingdings" pitchFamily="2" charset="2"/>
              <a:buChar char="ü"/>
            </a:pPr>
            <a:r>
              <a:rPr lang="uk-UA" sz="2800" dirty="0" smtClean="0">
                <a:solidFill>
                  <a:schemeClr val="bg1"/>
                </a:solidFill>
              </a:rPr>
              <a:t>  Покриття іншим металом(позолота, сріблення, хромування, цинкування);</a:t>
            </a:r>
          </a:p>
          <a:p>
            <a:pPr>
              <a:spcAft>
                <a:spcPts val="600"/>
              </a:spcAft>
              <a:buFont typeface="Wingdings" pitchFamily="2" charset="2"/>
              <a:buChar char="ü"/>
            </a:pPr>
            <a:r>
              <a:rPr lang="uk-UA" sz="2800" dirty="0" smtClean="0">
                <a:solidFill>
                  <a:schemeClr val="bg1"/>
                </a:solidFill>
              </a:rPr>
              <a:t>  Створення і використання антикорозійних сплавів</a:t>
            </a:r>
          </a:p>
          <a:p>
            <a:pPr>
              <a:spcAft>
                <a:spcPts val="600"/>
              </a:spcAft>
              <a:buFont typeface="Wingdings" pitchFamily="2" charset="2"/>
              <a:buChar char="ü"/>
            </a:pPr>
            <a:r>
              <a:rPr lang="uk-UA" sz="2800" dirty="0" smtClean="0">
                <a:solidFill>
                  <a:schemeClr val="bg1"/>
                </a:solidFill>
              </a:rPr>
              <a:t>  Введення в середу інгібіторів, що знижують агресивність середовища;</a:t>
            </a:r>
          </a:p>
          <a:p>
            <a:pPr>
              <a:spcAft>
                <a:spcPts val="600"/>
              </a:spcAft>
              <a:buFont typeface="Wingdings" pitchFamily="2" charset="2"/>
              <a:buChar char="ü"/>
            </a:pPr>
            <a:r>
              <a:rPr lang="uk-UA" sz="2800" dirty="0" smtClean="0">
                <a:solidFill>
                  <a:schemeClr val="bg1"/>
                </a:solidFill>
              </a:rPr>
              <a:t>  Протекторний захист</a:t>
            </a:r>
            <a:endParaRPr lang="uk-UA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650"/>
                            </p:stCondLst>
                            <p:childTnLst>
                              <p:par>
                                <p:cTn id="13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348880"/>
            <a:ext cx="7125113" cy="924475"/>
          </a:xfrm>
        </p:spPr>
        <p:txBody>
          <a:bodyPr/>
          <a:lstStyle/>
          <a:p>
            <a:r>
              <a:rPr lang="uk-UA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Дякую за увагу</a:t>
            </a:r>
            <a:endParaRPr lang="uk-UA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03279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9592" y="-27384"/>
            <a:ext cx="8244408" cy="685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6" name="TextBox 5"/>
          <p:cNvSpPr txBox="1"/>
          <p:nvPr/>
        </p:nvSpPr>
        <p:spPr>
          <a:xfrm rot="16200000">
            <a:off x="-1890381" y="3842710"/>
            <a:ext cx="4653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1. Поняття корозії. Її характеристика.</a:t>
            </a:r>
            <a:endParaRPr lang="uk-UA" dirty="0"/>
          </a:p>
        </p:txBody>
      </p:sp>
      <p:pic>
        <p:nvPicPr>
          <p:cNvPr id="1026" name="Picture 2" descr="G:\Корозия на химию\img2044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320" y="44624"/>
            <a:ext cx="1656184" cy="14427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1043608" y="764704"/>
            <a:ext cx="7561262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uk-UA" sz="3200" b="1" i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КОРОЗІЯ</a:t>
            </a:r>
            <a:r>
              <a:rPr lang="uk-UA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- мимовільне руйнування металів і сплавів в результаті хімічної або електрохімічної взаємодії їх з довкіллям.</a:t>
            </a:r>
          </a:p>
          <a:p>
            <a:pPr lvl="2">
              <a:lnSpc>
                <a:spcPct val="120000"/>
              </a:lnSpc>
              <a:spcBef>
                <a:spcPct val="50000"/>
              </a:spcBef>
            </a:pPr>
            <a:endParaRPr kumimoji="0" lang="ru-RU" sz="3200" b="1" u="sng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Black" pitchFamily="34" charset="0"/>
            </a:endParaRPr>
          </a:p>
        </p:txBody>
      </p:sp>
      <p:pic>
        <p:nvPicPr>
          <p:cNvPr id="1027" name="Picture 3" descr="G:\Корозия на химию\тттт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908704" y="2492896"/>
            <a:ext cx="2533650" cy="18002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8" name="Picture 4" descr="G:\Корозия на химию\imagиииe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87624" y="8541568"/>
            <a:ext cx="2466975" cy="18478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4.07407E-6 L -0.61111 0.05787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600" y="2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83333E-6 7.40741E-7 L -0.00782 -0.66157 " pathEditMode="relative" ptsTypes="AA">
                                      <p:cBhvr>
                                        <p:cTn id="21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9592" y="0"/>
            <a:ext cx="8244408" cy="685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>
              <a:solidFill>
                <a:schemeClr val="tx1"/>
              </a:solidFill>
            </a:endParaRPr>
          </a:p>
        </p:txBody>
      </p:sp>
      <p:pic>
        <p:nvPicPr>
          <p:cNvPr id="1026" name="Picture 2" descr="G:\Корозия на химию\img2044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320" y="44624"/>
            <a:ext cx="1656184" cy="14427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899592" y="116632"/>
            <a:ext cx="684076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 i="1" u="sng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ВПЛИВ КОРОЗІЇ:</a:t>
            </a:r>
            <a:endParaRPr kumimoji="0" lang="ru-RU" sz="3200" b="1" i="1" u="sng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187624" y="836712"/>
            <a:ext cx="691276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uk-UA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Викликає серйозні екологічні наслідки: витік нафти, газу, інших хімічних продуктів.</a:t>
            </a:r>
          </a:p>
          <a:p>
            <a:pPr>
              <a:buFont typeface="Wingdings" pitchFamily="2" charset="2"/>
              <a:buChar char="Ø"/>
            </a:pPr>
            <a:endParaRPr lang="uk-UA" sz="2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Ø"/>
            </a:pPr>
            <a:r>
              <a:rPr lang="uk-UA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Недопустима у багатьох галузях промисловості : авіаційної, хімічного, нафтового і атомного машинобудування.</a:t>
            </a:r>
          </a:p>
          <a:p>
            <a:pPr>
              <a:buFont typeface="Wingdings" pitchFamily="2" charset="2"/>
              <a:buChar char="Ø"/>
            </a:pPr>
            <a:endParaRPr lang="uk-UA" sz="2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Ø"/>
            </a:pPr>
            <a:r>
              <a:rPr lang="uk-UA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Негативно впливає на життя і здоров'я людей.</a:t>
            </a:r>
            <a:endParaRPr lang="uk-UA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 rot="16200000">
            <a:off x="-1890381" y="3770702"/>
            <a:ext cx="4653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1. Поняття корозії. Її характеристика.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5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100000" fill="hold">
                                          <p:stCondLst>
                                            <p:cond delay="4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9592" y="0"/>
            <a:ext cx="8244408" cy="685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>
              <a:solidFill>
                <a:schemeClr val="tx1"/>
              </a:solidFill>
            </a:endParaRPr>
          </a:p>
        </p:txBody>
      </p:sp>
      <p:pic>
        <p:nvPicPr>
          <p:cNvPr id="1026" name="Picture 2" descr="G:\Корозия на химию\img2044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320" y="44624"/>
            <a:ext cx="1656184" cy="14427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899592" y="116632"/>
            <a:ext cx="684076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3200" b="1" i="1" u="sng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ЧИННИКИ, ЩО ВИКЛИКАЮТЬ КОРОЗІЮ</a:t>
            </a:r>
            <a:endParaRPr kumimoji="0" lang="uk-UA" sz="3200" b="1" i="1" u="sng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187624" y="1268760"/>
            <a:ext cx="691276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>
              <a:buFont typeface="Wingdings" pitchFamily="2" charset="2"/>
              <a:buChar char="Ø"/>
            </a:pPr>
            <a:r>
              <a:rPr lang="uk-UA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кисень і волога атмосфери;</a:t>
            </a:r>
          </a:p>
          <a:p>
            <a:pPr marL="0" lvl="2">
              <a:buFont typeface="Wingdings" pitchFamily="2" charset="2"/>
              <a:buChar char="Ø"/>
            </a:pPr>
            <a:endParaRPr lang="uk-UA" sz="3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lvl="2">
              <a:buFont typeface="Wingdings" pitchFamily="2" charset="2"/>
              <a:buChar char="Ø"/>
            </a:pPr>
            <a:r>
              <a:rPr lang="uk-UA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вуглекислий і сірчистий гази, що містяться в атмосфері;</a:t>
            </a:r>
          </a:p>
          <a:p>
            <a:pPr marL="0" lvl="2">
              <a:buFont typeface="Wingdings" pitchFamily="2" charset="2"/>
              <a:buChar char="Ø"/>
            </a:pPr>
            <a:endParaRPr lang="uk-UA" sz="3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lvl="2">
              <a:buFont typeface="Wingdings" pitchFamily="2" charset="2"/>
              <a:buChar char="Ø"/>
            </a:pPr>
            <a:r>
              <a:rPr lang="uk-UA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морська вода;</a:t>
            </a:r>
          </a:p>
          <a:p>
            <a:pPr marL="0" lvl="2">
              <a:buFont typeface="Wingdings" pitchFamily="2" charset="2"/>
              <a:buChar char="Ø"/>
            </a:pPr>
            <a:endParaRPr lang="uk-UA" sz="3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lvl="2">
              <a:buFont typeface="Wingdings" pitchFamily="2" charset="2"/>
              <a:buChar char="Ø"/>
            </a:pPr>
            <a:r>
              <a:rPr lang="uk-UA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ґрунтові води.</a:t>
            </a:r>
          </a:p>
          <a:p>
            <a:pPr marL="0" lvl="2">
              <a:buFont typeface="Wingdings" pitchFamily="2" charset="2"/>
              <a:buChar char="Ø"/>
            </a:pPr>
            <a:endParaRPr lang="uk-UA" sz="3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Ø"/>
            </a:pPr>
            <a:endParaRPr lang="uk-UA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 rot="16200000">
            <a:off x="-1890381" y="3770702"/>
            <a:ext cx="4653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1. Поняття корозії. Її характеристика.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45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100000" fill="hold">
                                          <p:stCondLst>
                                            <p:cond delay="4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9592" y="0"/>
            <a:ext cx="8244408" cy="685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>
              <a:solidFill>
                <a:schemeClr val="tx1"/>
              </a:solidFill>
            </a:endParaRPr>
          </a:p>
        </p:txBody>
      </p:sp>
      <p:pic>
        <p:nvPicPr>
          <p:cNvPr id="1026" name="Picture 2" descr="G:\Корозия на химию\img2044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320" y="44624"/>
            <a:ext cx="1656184" cy="14427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TextBox 7"/>
          <p:cNvSpPr txBox="1"/>
          <p:nvPr/>
        </p:nvSpPr>
        <p:spPr>
          <a:xfrm rot="16200000">
            <a:off x="-1890381" y="3770702"/>
            <a:ext cx="4653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2. Різновиди корозії.</a:t>
            </a:r>
            <a:endParaRPr lang="uk-UA" dirty="0"/>
          </a:p>
        </p:txBody>
      </p:sp>
      <p:graphicFrame>
        <p:nvGraphicFramePr>
          <p:cNvPr id="13" name="Схема 12"/>
          <p:cNvGraphicFramePr/>
          <p:nvPr/>
        </p:nvGraphicFramePr>
        <p:xfrm>
          <a:off x="1116385" y="332656"/>
          <a:ext cx="7128023" cy="27369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4" name="Line 16"/>
          <p:cNvSpPr>
            <a:spLocks noChangeShapeType="1"/>
          </p:cNvSpPr>
          <p:nvPr/>
        </p:nvSpPr>
        <p:spPr bwMode="auto">
          <a:xfrm>
            <a:off x="1261220" y="2924944"/>
            <a:ext cx="0" cy="180022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uk-UA">
              <a:solidFill>
                <a:schemeClr val="bg1"/>
              </a:solidFill>
            </a:endParaRPr>
          </a:p>
        </p:txBody>
      </p:sp>
      <p:sp>
        <p:nvSpPr>
          <p:cNvPr id="15" name="Line 17"/>
          <p:cNvSpPr>
            <a:spLocks noChangeShapeType="1"/>
          </p:cNvSpPr>
          <p:nvPr/>
        </p:nvSpPr>
        <p:spPr bwMode="auto">
          <a:xfrm>
            <a:off x="1261220" y="3212282"/>
            <a:ext cx="360362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uk-UA">
              <a:solidFill>
                <a:schemeClr val="bg1"/>
              </a:solidFill>
            </a:endParaRPr>
          </a:p>
        </p:txBody>
      </p:sp>
      <p:sp>
        <p:nvSpPr>
          <p:cNvPr id="17" name="Line 18"/>
          <p:cNvSpPr>
            <a:spLocks noChangeShapeType="1"/>
          </p:cNvSpPr>
          <p:nvPr/>
        </p:nvSpPr>
        <p:spPr bwMode="auto">
          <a:xfrm>
            <a:off x="1259632" y="3717107"/>
            <a:ext cx="360363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uk-UA">
              <a:solidFill>
                <a:schemeClr val="bg1"/>
              </a:solidFill>
            </a:endParaRPr>
          </a:p>
        </p:txBody>
      </p:sp>
      <p:sp>
        <p:nvSpPr>
          <p:cNvPr id="18" name="Line 19"/>
          <p:cNvSpPr>
            <a:spLocks noChangeShapeType="1"/>
          </p:cNvSpPr>
          <p:nvPr/>
        </p:nvSpPr>
        <p:spPr bwMode="auto">
          <a:xfrm>
            <a:off x="1261220" y="4220344"/>
            <a:ext cx="360362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uk-UA">
              <a:solidFill>
                <a:schemeClr val="bg1"/>
              </a:solidFill>
            </a:endParaRPr>
          </a:p>
        </p:txBody>
      </p:sp>
      <p:sp>
        <p:nvSpPr>
          <p:cNvPr id="19" name="Line 20"/>
          <p:cNvSpPr>
            <a:spLocks noChangeShapeType="1"/>
          </p:cNvSpPr>
          <p:nvPr/>
        </p:nvSpPr>
        <p:spPr bwMode="auto">
          <a:xfrm>
            <a:off x="1261220" y="4725169"/>
            <a:ext cx="360362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uk-UA">
              <a:solidFill>
                <a:schemeClr val="bg1"/>
              </a:solidFill>
            </a:endParaRPr>
          </a:p>
        </p:txBody>
      </p:sp>
      <p:sp>
        <p:nvSpPr>
          <p:cNvPr id="20" name="Line 25"/>
          <p:cNvSpPr>
            <a:spLocks noChangeShapeType="1"/>
          </p:cNvSpPr>
          <p:nvPr/>
        </p:nvSpPr>
        <p:spPr bwMode="auto">
          <a:xfrm>
            <a:off x="3923928" y="2924944"/>
            <a:ext cx="0" cy="12954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uk-UA">
              <a:solidFill>
                <a:schemeClr val="bg1"/>
              </a:solidFill>
            </a:endParaRPr>
          </a:p>
        </p:txBody>
      </p:sp>
      <p:sp>
        <p:nvSpPr>
          <p:cNvPr id="21" name="Line 27"/>
          <p:cNvSpPr>
            <a:spLocks noChangeShapeType="1"/>
          </p:cNvSpPr>
          <p:nvPr/>
        </p:nvSpPr>
        <p:spPr bwMode="auto">
          <a:xfrm>
            <a:off x="3923928" y="3428182"/>
            <a:ext cx="360363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uk-UA">
              <a:solidFill>
                <a:schemeClr val="bg1"/>
              </a:solidFill>
            </a:endParaRPr>
          </a:p>
        </p:txBody>
      </p:sp>
      <p:sp>
        <p:nvSpPr>
          <p:cNvPr id="22" name="Line 28"/>
          <p:cNvSpPr>
            <a:spLocks noChangeShapeType="1"/>
          </p:cNvSpPr>
          <p:nvPr/>
        </p:nvSpPr>
        <p:spPr bwMode="auto">
          <a:xfrm>
            <a:off x="3923928" y="4220344"/>
            <a:ext cx="360363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uk-UA">
              <a:solidFill>
                <a:schemeClr val="bg1"/>
              </a:solidFill>
            </a:endParaRPr>
          </a:p>
        </p:txBody>
      </p:sp>
      <p:sp>
        <p:nvSpPr>
          <p:cNvPr id="23" name="Line 31"/>
          <p:cNvSpPr>
            <a:spLocks noChangeShapeType="1"/>
          </p:cNvSpPr>
          <p:nvPr/>
        </p:nvSpPr>
        <p:spPr bwMode="auto">
          <a:xfrm>
            <a:off x="6587902" y="2924944"/>
            <a:ext cx="0" cy="12954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uk-UA">
              <a:solidFill>
                <a:schemeClr val="bg1"/>
              </a:solidFill>
            </a:endParaRPr>
          </a:p>
        </p:txBody>
      </p:sp>
      <p:sp>
        <p:nvSpPr>
          <p:cNvPr id="24" name="Line 32"/>
          <p:cNvSpPr>
            <a:spLocks noChangeShapeType="1"/>
          </p:cNvSpPr>
          <p:nvPr/>
        </p:nvSpPr>
        <p:spPr bwMode="auto">
          <a:xfrm>
            <a:off x="6587902" y="3428182"/>
            <a:ext cx="360362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uk-UA">
              <a:solidFill>
                <a:schemeClr val="bg1"/>
              </a:solidFill>
            </a:endParaRPr>
          </a:p>
        </p:txBody>
      </p:sp>
      <p:sp>
        <p:nvSpPr>
          <p:cNvPr id="25" name="Line 33"/>
          <p:cNvSpPr>
            <a:spLocks noChangeShapeType="1"/>
          </p:cNvSpPr>
          <p:nvPr/>
        </p:nvSpPr>
        <p:spPr bwMode="auto">
          <a:xfrm>
            <a:off x="6587902" y="4220344"/>
            <a:ext cx="360362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uk-UA">
              <a:solidFill>
                <a:schemeClr val="bg1"/>
              </a:solidFill>
            </a:endParaRPr>
          </a:p>
        </p:txBody>
      </p:sp>
      <p:sp>
        <p:nvSpPr>
          <p:cNvPr id="26" name="Text Box 21"/>
          <p:cNvSpPr txBox="1">
            <a:spLocks noChangeArrowheads="1"/>
          </p:cNvSpPr>
          <p:nvPr/>
        </p:nvSpPr>
        <p:spPr bwMode="auto">
          <a:xfrm>
            <a:off x="1619672" y="2971800"/>
            <a:ext cx="1368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 err="1" smtClean="0">
                <a:solidFill>
                  <a:schemeClr val="bg1"/>
                </a:solidFill>
              </a:rPr>
              <a:t>газова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7" name="Text Box 22"/>
          <p:cNvSpPr txBox="1">
            <a:spLocks noChangeArrowheads="1"/>
          </p:cNvSpPr>
          <p:nvPr/>
        </p:nvSpPr>
        <p:spPr bwMode="auto">
          <a:xfrm>
            <a:off x="1619672" y="3428752"/>
            <a:ext cx="2446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 err="1" smtClean="0">
                <a:solidFill>
                  <a:schemeClr val="bg1"/>
                </a:solidFill>
              </a:rPr>
              <a:t>атмосферна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8" name="Text Box 23"/>
          <p:cNvSpPr txBox="1">
            <a:spLocks noChangeArrowheads="1"/>
          </p:cNvSpPr>
          <p:nvPr/>
        </p:nvSpPr>
        <p:spPr bwMode="auto">
          <a:xfrm>
            <a:off x="1619672" y="3979614"/>
            <a:ext cx="2016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400" b="1" dirty="0" err="1" smtClean="0">
                <a:solidFill>
                  <a:schemeClr val="bg1"/>
                </a:solidFill>
              </a:rPr>
              <a:t>грунтова</a:t>
            </a:r>
            <a:endParaRPr lang="uk-UA" sz="2400" b="1" dirty="0">
              <a:solidFill>
                <a:schemeClr val="bg1"/>
              </a:solidFill>
            </a:endParaRPr>
          </a:p>
        </p:txBody>
      </p:sp>
      <p:sp>
        <p:nvSpPr>
          <p:cNvPr id="29" name="Text Box 24"/>
          <p:cNvSpPr txBox="1">
            <a:spLocks noChangeArrowheads="1"/>
          </p:cNvSpPr>
          <p:nvPr/>
        </p:nvSpPr>
        <p:spPr bwMode="auto">
          <a:xfrm>
            <a:off x="1619673" y="4436814"/>
            <a:ext cx="259228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 err="1" smtClean="0">
                <a:solidFill>
                  <a:schemeClr val="bg1"/>
                </a:solidFill>
              </a:rPr>
              <a:t>рідинна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000" b="1" dirty="0" smtClean="0">
                <a:solidFill>
                  <a:schemeClr val="bg1"/>
                </a:solidFill>
              </a:rPr>
              <a:t>(</a:t>
            </a:r>
            <a:r>
              <a:rPr lang="ru-RU" sz="2000" b="1" dirty="0" err="1" smtClean="0">
                <a:solidFill>
                  <a:schemeClr val="bg1"/>
                </a:solidFill>
              </a:rPr>
              <a:t>кислотна</a:t>
            </a:r>
            <a:r>
              <a:rPr lang="ru-RU" sz="2000" b="1" dirty="0" smtClean="0">
                <a:solidFill>
                  <a:schemeClr val="bg1"/>
                </a:solidFill>
              </a:rPr>
              <a:t>,     </a:t>
            </a:r>
            <a:r>
              <a:rPr lang="ru-RU" sz="2000" b="1" dirty="0" err="1" smtClean="0">
                <a:solidFill>
                  <a:schemeClr val="bg1"/>
                </a:solidFill>
              </a:rPr>
              <a:t>сольова</a:t>
            </a:r>
            <a:r>
              <a:rPr lang="ru-RU" sz="2000" b="1" dirty="0" smtClean="0">
                <a:solidFill>
                  <a:schemeClr val="bg1"/>
                </a:solidFill>
              </a:rPr>
              <a:t>, </a:t>
            </a:r>
            <a:r>
              <a:rPr lang="ru-RU" sz="2000" b="1" dirty="0" err="1" smtClean="0">
                <a:solidFill>
                  <a:schemeClr val="bg1"/>
                </a:solidFill>
              </a:rPr>
              <a:t>лужна</a:t>
            </a:r>
            <a:r>
              <a:rPr lang="ru-RU" sz="2000" b="1" dirty="0" smtClean="0">
                <a:solidFill>
                  <a:schemeClr val="bg1"/>
                </a:solidFill>
              </a:rPr>
              <a:t>)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30" name="Text Box 29"/>
          <p:cNvSpPr txBox="1">
            <a:spLocks noChangeArrowheads="1"/>
          </p:cNvSpPr>
          <p:nvPr/>
        </p:nvSpPr>
        <p:spPr bwMode="auto">
          <a:xfrm>
            <a:off x="4211960" y="3212976"/>
            <a:ext cx="2087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 err="1" smtClean="0">
                <a:solidFill>
                  <a:schemeClr val="bg1"/>
                </a:solidFill>
              </a:rPr>
              <a:t>хімічна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31" name="Text Box 30"/>
          <p:cNvSpPr txBox="1">
            <a:spLocks noChangeArrowheads="1"/>
          </p:cNvSpPr>
          <p:nvPr/>
        </p:nvSpPr>
        <p:spPr bwMode="auto">
          <a:xfrm>
            <a:off x="4211960" y="3933056"/>
            <a:ext cx="230425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 err="1" smtClean="0">
                <a:solidFill>
                  <a:schemeClr val="bg1"/>
                </a:solidFill>
              </a:rPr>
              <a:t>електрохімічна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32" name="Text Box 34"/>
          <p:cNvSpPr txBox="1">
            <a:spLocks noChangeArrowheads="1"/>
          </p:cNvSpPr>
          <p:nvPr/>
        </p:nvSpPr>
        <p:spPr bwMode="auto">
          <a:xfrm>
            <a:off x="6986364" y="3140968"/>
            <a:ext cx="2266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 err="1" smtClean="0">
                <a:solidFill>
                  <a:schemeClr val="bg1"/>
                </a:solidFill>
              </a:rPr>
              <a:t>рівномірна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33" name="Text Box 35"/>
          <p:cNvSpPr txBox="1">
            <a:spLocks noChangeArrowheads="1"/>
          </p:cNvSpPr>
          <p:nvPr/>
        </p:nvSpPr>
        <p:spPr bwMode="auto">
          <a:xfrm>
            <a:off x="6948264" y="3933131"/>
            <a:ext cx="2266950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 err="1" smtClean="0">
                <a:solidFill>
                  <a:schemeClr val="bg1"/>
                </a:solidFill>
              </a:rPr>
              <a:t>нерівномірна</a:t>
            </a:r>
            <a:r>
              <a:rPr lang="ru-RU" sz="2400" b="1" dirty="0" smtClean="0">
                <a:solidFill>
                  <a:schemeClr val="bg1"/>
                </a:solidFill>
              </a:rPr>
              <a:t> (</a:t>
            </a:r>
            <a:r>
              <a:rPr lang="ru-RU" sz="2000" b="1" dirty="0" err="1" smtClean="0">
                <a:solidFill>
                  <a:schemeClr val="bg1"/>
                </a:solidFill>
              </a:rPr>
              <a:t>виборча</a:t>
            </a:r>
            <a:r>
              <a:rPr lang="ru-RU" sz="2000" b="1" dirty="0" smtClean="0">
                <a:solidFill>
                  <a:schemeClr val="bg1"/>
                </a:solidFill>
              </a:rPr>
              <a:t> </a:t>
            </a:r>
            <a:r>
              <a:rPr lang="ru-RU" sz="2000" b="1" dirty="0" err="1" smtClean="0">
                <a:solidFill>
                  <a:schemeClr val="bg1"/>
                </a:solidFill>
              </a:rPr>
              <a:t>або</a:t>
            </a:r>
            <a:r>
              <a:rPr lang="ru-RU" sz="2000" b="1" dirty="0" smtClean="0">
                <a:solidFill>
                  <a:schemeClr val="bg1"/>
                </a:solidFill>
              </a:rPr>
              <a:t> </a:t>
            </a:r>
            <a:r>
              <a:rPr lang="ru-RU" sz="2000" b="1" dirty="0" err="1" smtClean="0">
                <a:solidFill>
                  <a:schemeClr val="bg1"/>
                </a:solidFill>
              </a:rPr>
              <a:t>місцева</a:t>
            </a:r>
            <a:r>
              <a:rPr lang="ru-RU" sz="2000" b="1" dirty="0" smtClean="0">
                <a:solidFill>
                  <a:schemeClr val="bg1"/>
                </a:solidFill>
              </a:rPr>
              <a:t>)</a:t>
            </a:r>
            <a:endParaRPr lang="ru-RU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6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9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1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2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30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4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50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60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70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80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90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10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20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30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40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Graphic spid="13" grpId="0">
        <p:bldAsOne/>
      </p:bldGraphic>
      <p:bldP spid="14" grpId="0" animBg="1"/>
      <p:bldP spid="15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9592" y="-27384"/>
            <a:ext cx="8244408" cy="685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pic>
        <p:nvPicPr>
          <p:cNvPr id="1026" name="Picture 2" descr="G:\Корозия на химию\img2044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320" y="44624"/>
            <a:ext cx="1656184" cy="14427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899592" y="1022250"/>
            <a:ext cx="68407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ru-RU" sz="2400" b="1" i="1" u="sng" dirty="0" err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Існує</a:t>
            </a:r>
            <a:r>
              <a:rPr kumimoji="0" lang="ru-RU" sz="2400" b="1" i="1" u="sng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два </a:t>
            </a:r>
            <a:r>
              <a:rPr kumimoji="0" lang="ru-RU" sz="2400" b="1" i="1" u="sng" dirty="0" err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види</a:t>
            </a:r>
            <a:r>
              <a:rPr kumimoji="0" lang="ru-RU" sz="2400" b="1" i="1" u="sng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kumimoji="0" lang="ru-RU" sz="2400" b="1" i="1" u="sng" dirty="0" err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корозії</a:t>
            </a:r>
            <a:r>
              <a:rPr kumimoji="0" lang="ru-RU" sz="2400" b="1" i="1" u="sng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: </a:t>
            </a:r>
            <a:r>
              <a:rPr kumimoji="0" lang="ru-RU" sz="2400" b="1" i="1" u="sng" dirty="0" err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хімічна</a:t>
            </a:r>
            <a:r>
              <a:rPr kumimoji="0" lang="ru-RU" sz="2400" b="1" i="1" u="sng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kumimoji="0" lang="ru-RU" sz="2400" b="1" i="1" u="sng" dirty="0" err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і</a:t>
            </a:r>
            <a:r>
              <a:rPr kumimoji="0" lang="ru-RU" sz="2400" b="1" i="1" u="sng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kumimoji="0" lang="ru-RU" sz="2400" b="1" i="1" u="sng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електрохімічна</a:t>
            </a:r>
            <a:r>
              <a:rPr kumimoji="0" lang="ru-RU" sz="2400" b="1" i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.</a:t>
            </a:r>
            <a:endParaRPr kumimoji="0" lang="ru-RU" sz="2400" b="1" i="1" u="sng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8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87624" y="2276549"/>
            <a:ext cx="4103688" cy="360363"/>
          </a:xfrm>
          <a:prstGeom prst="rect">
            <a:avLst/>
          </a:prstGeom>
          <a:noFill/>
          <a:ln w="76200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9" name="Line 11"/>
          <p:cNvSpPr>
            <a:spLocks noChangeShapeType="1"/>
          </p:cNvSpPr>
          <p:nvPr/>
        </p:nvSpPr>
        <p:spPr bwMode="auto">
          <a:xfrm>
            <a:off x="7020272" y="1484784"/>
            <a:ext cx="0" cy="647700"/>
          </a:xfrm>
          <a:prstGeom prst="line">
            <a:avLst/>
          </a:prstGeom>
          <a:noFill/>
          <a:ln w="9525">
            <a:solidFill>
              <a:schemeClr val="bg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uk-UA"/>
          </a:p>
        </p:txBody>
      </p:sp>
      <p:sp>
        <p:nvSpPr>
          <p:cNvPr id="12" name="Line 13"/>
          <p:cNvSpPr>
            <a:spLocks noChangeShapeType="1"/>
          </p:cNvSpPr>
          <p:nvPr/>
        </p:nvSpPr>
        <p:spPr bwMode="auto">
          <a:xfrm>
            <a:off x="4427984" y="1484784"/>
            <a:ext cx="0" cy="576262"/>
          </a:xfrm>
          <a:prstGeom prst="line">
            <a:avLst/>
          </a:prstGeom>
          <a:noFill/>
          <a:ln w="9525">
            <a:solidFill>
              <a:schemeClr val="bg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uk-UA"/>
          </a:p>
        </p:txBody>
      </p:sp>
      <p:pic>
        <p:nvPicPr>
          <p:cNvPr id="13" name="Picture 1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40152" y="2349252"/>
            <a:ext cx="2808288" cy="647700"/>
          </a:xfrm>
          <a:prstGeom prst="rect">
            <a:avLst/>
          </a:prstGeom>
          <a:noFill/>
          <a:ln w="76200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5148138" y="3291879"/>
            <a:ext cx="3816350" cy="1865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kumimoji="0" lang="ru-RU" sz="1600" dirty="0" err="1">
                <a:solidFill>
                  <a:schemeClr val="bg1"/>
                </a:solidFill>
                <a:latin typeface="Arial Black" pitchFamily="34" charset="0"/>
              </a:rPr>
              <a:t>Корозію</a:t>
            </a:r>
            <a:r>
              <a:rPr kumimoji="0" lang="ru-RU" sz="1600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  <a:latin typeface="Arial Black" pitchFamily="34" charset="0"/>
              </a:rPr>
              <a:t>металів</a:t>
            </a:r>
            <a:r>
              <a:rPr kumimoji="0" lang="ru-RU" sz="1600" dirty="0" smtClean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kumimoji="0" lang="ru-RU" sz="1600" dirty="0">
                <a:solidFill>
                  <a:schemeClr val="bg1"/>
                </a:solidFill>
                <a:latin typeface="Arial Black" pitchFamily="34" charset="0"/>
              </a:rPr>
              <a:t>та </a:t>
            </a:r>
            <a:r>
              <a:rPr kumimoji="0" lang="ru-RU" sz="1600" dirty="0" err="1">
                <a:solidFill>
                  <a:schemeClr val="bg1"/>
                </a:solidFill>
                <a:latin typeface="Arial Black" pitchFamily="34" charset="0"/>
              </a:rPr>
              <a:t>їх</a:t>
            </a:r>
            <a:r>
              <a:rPr kumimoji="0" lang="ru-RU" sz="1600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kumimoji="0" lang="ru-RU" sz="1600" dirty="0" err="1">
                <a:solidFill>
                  <a:schemeClr val="bg1"/>
                </a:solidFill>
                <a:latin typeface="Arial Black" pitchFamily="34" charset="0"/>
              </a:rPr>
              <a:t>сплавів</a:t>
            </a:r>
            <a:r>
              <a:rPr kumimoji="0" lang="ru-RU" sz="1600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kumimoji="0" lang="ru-RU" sz="1600" dirty="0" err="1">
                <a:solidFill>
                  <a:schemeClr val="bg1"/>
                </a:solidFill>
                <a:latin typeface="Arial Black" pitchFamily="34" charset="0"/>
              </a:rPr>
              <a:t>викликають</a:t>
            </a:r>
            <a:r>
              <a:rPr kumimoji="0" lang="ru-RU" sz="1600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kumimoji="0" lang="ru-RU" sz="1600" dirty="0" err="1">
                <a:solidFill>
                  <a:schemeClr val="bg1"/>
                </a:solidFill>
                <a:latin typeface="Arial Black" pitchFamily="34" charset="0"/>
              </a:rPr>
              <a:t>такі</a:t>
            </a:r>
            <a:r>
              <a:rPr kumimoji="0" lang="ru-RU" sz="1600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kumimoji="0" lang="ru-RU" sz="1600" dirty="0" err="1">
                <a:solidFill>
                  <a:schemeClr val="bg1"/>
                </a:solidFill>
                <a:latin typeface="Arial Black" pitchFamily="34" charset="0"/>
              </a:rPr>
              <a:t>компоненти</a:t>
            </a:r>
            <a:r>
              <a:rPr kumimoji="0" lang="ru-RU" sz="1600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kumimoji="0" lang="ru-RU" sz="1600" dirty="0" err="1">
                <a:solidFill>
                  <a:schemeClr val="bg1"/>
                </a:solidFill>
                <a:latin typeface="Arial Black" pitchFamily="34" charset="0"/>
              </a:rPr>
              <a:t>зовнішнього</a:t>
            </a:r>
            <a:r>
              <a:rPr kumimoji="0" lang="ru-RU" sz="1600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kumimoji="0" lang="ru-RU" sz="1600" dirty="0" err="1">
                <a:solidFill>
                  <a:schemeClr val="bg1"/>
                </a:solidFill>
                <a:latin typeface="Arial Black" pitchFamily="34" charset="0"/>
              </a:rPr>
              <a:t>середовища</a:t>
            </a:r>
            <a:r>
              <a:rPr kumimoji="0" lang="ru-RU" sz="1600" dirty="0">
                <a:solidFill>
                  <a:schemeClr val="bg1"/>
                </a:solidFill>
                <a:latin typeface="Arial Black" pitchFamily="34" charset="0"/>
              </a:rPr>
              <a:t> , як  вода, </a:t>
            </a:r>
            <a:r>
              <a:rPr kumimoji="0" lang="ru-RU" sz="1600" dirty="0" err="1">
                <a:solidFill>
                  <a:schemeClr val="bg1"/>
                </a:solidFill>
                <a:latin typeface="Arial Black" pitchFamily="34" charset="0"/>
              </a:rPr>
              <a:t>кисень</a:t>
            </a:r>
            <a:r>
              <a:rPr kumimoji="0" lang="ru-RU" sz="1600" dirty="0">
                <a:solidFill>
                  <a:schemeClr val="bg1"/>
                </a:solidFill>
                <a:latin typeface="Arial Black" pitchFamily="34" charset="0"/>
              </a:rPr>
              <a:t>, </a:t>
            </a:r>
            <a:r>
              <a:rPr kumimoji="0" lang="ru-RU" sz="1600" dirty="0" err="1">
                <a:solidFill>
                  <a:schemeClr val="bg1"/>
                </a:solidFill>
                <a:latin typeface="Arial Black" pitchFamily="34" charset="0"/>
              </a:rPr>
              <a:t>оксиди</a:t>
            </a:r>
            <a:r>
              <a:rPr kumimoji="0" lang="ru-RU" sz="1600" dirty="0">
                <a:solidFill>
                  <a:schemeClr val="bg1"/>
                </a:solidFill>
                <a:latin typeface="Arial Black" pitchFamily="34" charset="0"/>
              </a:rPr>
              <a:t> карбону  і </a:t>
            </a:r>
            <a:r>
              <a:rPr kumimoji="0" lang="ru-RU" sz="1600" dirty="0" err="1">
                <a:solidFill>
                  <a:schemeClr val="bg1"/>
                </a:solidFill>
                <a:latin typeface="Arial Black" pitchFamily="34" charset="0"/>
              </a:rPr>
              <a:t>сульфуру</a:t>
            </a:r>
            <a:r>
              <a:rPr kumimoji="0" lang="ru-RU" sz="1600" dirty="0">
                <a:solidFill>
                  <a:schemeClr val="bg1"/>
                </a:solidFill>
                <a:latin typeface="Arial Black" pitchFamily="34" charset="0"/>
              </a:rPr>
              <a:t> , </a:t>
            </a:r>
            <a:r>
              <a:rPr kumimoji="0" lang="ru-RU" sz="1600" dirty="0" err="1">
                <a:solidFill>
                  <a:schemeClr val="bg1"/>
                </a:solidFill>
                <a:latin typeface="Arial Black" pitchFamily="34" charset="0"/>
              </a:rPr>
              <a:t>водні</a:t>
            </a:r>
            <a:r>
              <a:rPr kumimoji="0" lang="ru-RU" sz="1600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kumimoji="0" lang="ru-RU" sz="1600" dirty="0" err="1">
                <a:solidFill>
                  <a:schemeClr val="bg1"/>
                </a:solidFill>
                <a:latin typeface="Arial Black" pitchFamily="34" charset="0"/>
              </a:rPr>
              <a:t>розчини</a:t>
            </a:r>
            <a:r>
              <a:rPr kumimoji="0" lang="ru-RU" sz="1600" dirty="0">
                <a:solidFill>
                  <a:schemeClr val="bg1"/>
                </a:solidFill>
                <a:latin typeface="Arial Black" pitchFamily="34" charset="0"/>
              </a:rPr>
              <a:t> солей.</a:t>
            </a:r>
          </a:p>
        </p:txBody>
      </p:sp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1115690" y="3083098"/>
            <a:ext cx="381635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kumimoji="0" lang="ru-RU" sz="1600" dirty="0" err="1">
                <a:solidFill>
                  <a:schemeClr val="bg1"/>
                </a:solidFill>
                <a:latin typeface="Arial Black" pitchFamily="34" charset="0"/>
              </a:rPr>
              <a:t>Більш</a:t>
            </a:r>
            <a:r>
              <a:rPr kumimoji="0" lang="ru-RU" sz="1600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kumimoji="0" lang="ru-RU" sz="1600" dirty="0" err="1">
                <a:solidFill>
                  <a:schemeClr val="bg1"/>
                </a:solidFill>
                <a:latin typeface="Arial Black" pitchFamily="34" charset="0"/>
              </a:rPr>
              <a:t>активний</a:t>
            </a:r>
            <a:r>
              <a:rPr kumimoji="0" lang="ru-RU" sz="1600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sz="1600" dirty="0" smtClean="0">
                <a:solidFill>
                  <a:schemeClr val="bg1"/>
                </a:solidFill>
                <a:latin typeface="Arial Black" pitchFamily="34" charset="0"/>
              </a:rPr>
              <a:t>метали</a:t>
            </a:r>
            <a:r>
              <a:rPr kumimoji="0" lang="ru-RU" sz="1600" dirty="0" smtClean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kumimoji="0" lang="ru-RU" sz="1600" dirty="0">
                <a:solidFill>
                  <a:schemeClr val="bg1"/>
                </a:solidFill>
                <a:latin typeface="Arial Black" pitchFamily="34" charset="0"/>
              </a:rPr>
              <a:t>при </a:t>
            </a:r>
            <a:r>
              <a:rPr kumimoji="0" lang="ru-RU" sz="1600" dirty="0" err="1">
                <a:solidFill>
                  <a:schemeClr val="bg1"/>
                </a:solidFill>
                <a:latin typeface="Arial Black" pitchFamily="34" charset="0"/>
              </a:rPr>
              <a:t>електрохімічній</a:t>
            </a:r>
            <a:r>
              <a:rPr kumimoji="0" lang="ru-RU" sz="1600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kumimoji="0" lang="ru-RU" sz="1600" dirty="0" err="1">
                <a:solidFill>
                  <a:schemeClr val="bg1"/>
                </a:solidFill>
                <a:latin typeface="Arial Black" pitchFamily="34" charset="0"/>
              </a:rPr>
              <a:t>корозії</a:t>
            </a:r>
            <a:r>
              <a:rPr kumimoji="0" lang="ru-RU" sz="1600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kumimoji="0" lang="ru-RU" sz="1600" dirty="0" err="1">
                <a:solidFill>
                  <a:schemeClr val="bg1"/>
                </a:solidFill>
                <a:latin typeface="Arial Black" pitchFamily="34" charset="0"/>
              </a:rPr>
              <a:t>руйнується</a:t>
            </a:r>
            <a:r>
              <a:rPr kumimoji="0" lang="ru-RU" sz="1600" dirty="0">
                <a:solidFill>
                  <a:schemeClr val="bg1"/>
                </a:solidFill>
                <a:latin typeface="Arial Black" pitchFamily="34" charset="0"/>
              </a:rPr>
              <a:t>, </a:t>
            </a:r>
            <a:r>
              <a:rPr kumimoji="0" lang="ru-RU" sz="1600" dirty="0" err="1">
                <a:solidFill>
                  <a:schemeClr val="bg1"/>
                </a:solidFill>
                <a:latin typeface="Arial Black" pitchFamily="34" charset="0"/>
              </a:rPr>
              <a:t>переходячи</a:t>
            </a:r>
            <a:r>
              <a:rPr kumimoji="0" lang="ru-RU" sz="1600" dirty="0">
                <a:solidFill>
                  <a:schemeClr val="bg1"/>
                </a:solidFill>
                <a:latin typeface="Arial Black" pitchFamily="34" charset="0"/>
              </a:rPr>
              <a:t> в воду, </a:t>
            </a:r>
            <a:r>
              <a:rPr kumimoji="0" lang="ru-RU" sz="1600" dirty="0" err="1">
                <a:solidFill>
                  <a:schemeClr val="bg1"/>
                </a:solidFill>
                <a:latin typeface="Arial Black" pitchFamily="34" charset="0"/>
              </a:rPr>
              <a:t>тим</a:t>
            </a:r>
            <a:r>
              <a:rPr kumimoji="0" lang="ru-RU" sz="1600" dirty="0">
                <a:solidFill>
                  <a:schemeClr val="bg1"/>
                </a:solidFill>
                <a:latin typeface="Arial Black" pitchFamily="34" charset="0"/>
              </a:rPr>
              <a:t> самим  </a:t>
            </a:r>
            <a:r>
              <a:rPr kumimoji="0" lang="ru-RU" sz="1600" dirty="0" err="1">
                <a:solidFill>
                  <a:schemeClr val="bg1"/>
                </a:solidFill>
                <a:latin typeface="Arial Black" pitchFamily="34" charset="0"/>
              </a:rPr>
              <a:t>захищає</a:t>
            </a:r>
            <a:r>
              <a:rPr kumimoji="0" lang="ru-RU" sz="1600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kumimoji="0" lang="ru-RU" sz="1600" dirty="0" err="1">
                <a:solidFill>
                  <a:schemeClr val="bg1"/>
                </a:solidFill>
                <a:latin typeface="Arial Black" pitchFamily="34" charset="0"/>
              </a:rPr>
              <a:t>менш</a:t>
            </a:r>
            <a:r>
              <a:rPr kumimoji="0" lang="ru-RU" sz="1600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kumimoji="0" lang="ru-RU" sz="1600" dirty="0" err="1">
                <a:solidFill>
                  <a:schemeClr val="bg1"/>
                </a:solidFill>
                <a:latin typeface="Arial Black" pitchFamily="34" charset="0"/>
              </a:rPr>
              <a:t>активний</a:t>
            </a:r>
            <a:r>
              <a:rPr kumimoji="0" lang="ru-RU" sz="1600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kumimoji="0" lang="ru-RU" sz="1600" dirty="0" err="1">
                <a:solidFill>
                  <a:schemeClr val="bg1"/>
                </a:solidFill>
                <a:latin typeface="Arial Black" pitchFamily="34" charset="0"/>
              </a:rPr>
              <a:t>від</a:t>
            </a:r>
            <a:r>
              <a:rPr kumimoji="0" lang="ru-RU" sz="1600" dirty="0">
                <a:solidFill>
                  <a:schemeClr val="bg1"/>
                </a:solidFill>
                <a:latin typeface="Arial Black" pitchFamily="34" charset="0"/>
              </a:rPr>
              <a:t> руйнування.</a:t>
            </a: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899592" y="116632"/>
            <a:ext cx="684076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 i="1" u="sng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ВИДИ КОРОЗІЇ</a:t>
            </a:r>
            <a:endParaRPr kumimoji="0" lang="ru-RU" sz="3200" b="1" i="1" u="sng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 rot="16200000">
            <a:off x="-1890381" y="3842710"/>
            <a:ext cx="4653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2. Різновиди корозії.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500"/>
                            </p:stCondLst>
                            <p:childTnLst>
                              <p:par>
                                <p:cTn id="21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500"/>
                            </p:stCondLst>
                            <p:childTnLst>
                              <p:par>
                                <p:cTn id="28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9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8500"/>
                            </p:stCondLst>
                            <p:childTnLst>
                              <p:par>
                                <p:cTn id="39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9500"/>
                            </p:stCondLst>
                            <p:childTnLst>
                              <p:par>
                                <p:cTn id="4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9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 animBg="1"/>
      <p:bldP spid="12" grpId="0" animBg="1"/>
      <p:bldP spid="14" grpId="0"/>
      <p:bldP spid="15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9592" y="0"/>
            <a:ext cx="8244408" cy="685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 rot="16200000">
            <a:off x="-1890381" y="3842710"/>
            <a:ext cx="4653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2. Різновиди корозії.</a:t>
            </a:r>
            <a:endParaRPr lang="uk-UA" dirty="0"/>
          </a:p>
        </p:txBody>
      </p:sp>
      <p:pic>
        <p:nvPicPr>
          <p:cNvPr id="1026" name="Picture 2" descr="G:\Корозия на химию\img2044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320" y="44624"/>
            <a:ext cx="1656184" cy="14427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899592" y="116632"/>
            <a:ext cx="684076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 i="1" u="sng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ХІМІЧНА КОРОЗІЯ</a:t>
            </a:r>
            <a:endParaRPr kumimoji="0" lang="ru-RU" sz="3200" b="1" i="1" u="sng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475656" y="1268760"/>
            <a:ext cx="604867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Відбувається в середовищах, які не проводять електричного струму. Вона обумовлюється дією на метали неелектролітів (спирту, бензину, мінеральних масел тощо) і сухих газів (кисню, оксидів азоту, хлору, хлороводню, сірководню і ін.) при високій температурі (так звана газова корозія).</a:t>
            </a:r>
            <a:endParaRPr lang="uk-UA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4098" name="Picture 2" descr="G:\Корозия на химию\immm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8901608"/>
            <a:ext cx="2905125" cy="15716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778E-17 1.85185E-6 L 0.21268 -0.49329 " pathEditMode="relative" ptsTypes="AA">
                                      <p:cBhvr>
                                        <p:cTn id="14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500"/>
                            </p:stCondLst>
                            <p:childTnLst>
                              <p:par>
                                <p:cTn id="1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1268 -0.49329 L 0.64046 -0.59745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400" y="-5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9592" y="-27384"/>
            <a:ext cx="8244408" cy="685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 rot="16200000">
            <a:off x="-1890381" y="3842710"/>
            <a:ext cx="4653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2. Різновиди корозії.</a:t>
            </a:r>
            <a:endParaRPr lang="uk-UA" dirty="0"/>
          </a:p>
        </p:txBody>
      </p:sp>
      <p:pic>
        <p:nvPicPr>
          <p:cNvPr id="1026" name="Picture 2" descr="G:\Корозия на химию\img2044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320" y="44624"/>
            <a:ext cx="1656184" cy="14427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899592" y="116632"/>
            <a:ext cx="684076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 i="1" u="sng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ХІМІЧНА КОРОЗІЯ</a:t>
            </a:r>
            <a:endParaRPr kumimoji="0" lang="ru-RU" sz="3200" b="1" i="1" u="sng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827584" y="800120"/>
            <a:ext cx="770485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У результаті взаємодії металів із зовнішнім середовищем їх поверхня вкривається тонким шаром (плівкою) різних хімічних сполук (продуктів корозії): оксидів, хлоридів, сульфідів і т. д. Інколи цей шар такий щільний, що крізь нього не може проникати агресивне середовище. В таких випадках з часом швидкість корозії зменшується, а то й зовсім припиняється. </a:t>
            </a:r>
            <a:endParaRPr lang="uk-UA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5122" name="Picture 2" descr="G:\Корозия на химию\nmm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4" y="8829600"/>
            <a:ext cx="1619250" cy="14573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0 L -0.00191 -0.50532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" y="-25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9592" y="0"/>
            <a:ext cx="8244408" cy="685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 rot="16200000">
            <a:off x="-1890381" y="3770702"/>
            <a:ext cx="4653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2. Різновиди корозії.</a:t>
            </a:r>
            <a:endParaRPr lang="uk-UA" dirty="0"/>
          </a:p>
        </p:txBody>
      </p:sp>
      <p:pic>
        <p:nvPicPr>
          <p:cNvPr id="1026" name="Picture 2" descr="G:\Корозия на химию\img2044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320" y="44624"/>
            <a:ext cx="1656184" cy="14427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899592" y="116632"/>
            <a:ext cx="684076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ХІМІЧНА КОРОЗІЯ</a:t>
            </a:r>
            <a:endParaRPr kumimoji="0" lang="ru-RU" sz="3200" b="1" i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827584" y="764704"/>
            <a:ext cx="691276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Наприклад, алюміній в атмосфері повітря кородує значно повільніше від заліза, хоч за своїми хімічними властивостями він активніший від заліза. Це пояснюється тим, що поверхня алюмінію вкривається суцільною, досить щільною і міцною оксидною плівкою, яка ізолює метал від доступу кисню, а оксидна плівка заліза, навпаки, є крихкою і ламкою, містить багато пор і тріщин, через що кисень повітря крізь неї легко проникає до поверхні заліза, і тим обумовлюється безперервне його руйнування.</a:t>
            </a:r>
            <a:endParaRPr lang="uk-UA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074" name="Picture 2" descr="G:\Корозия на химию\index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548664" y="0"/>
            <a:ext cx="1231337" cy="136815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075" name="Picture 3" descr="G:\Корозия на химию\al_al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980712" y="6858000"/>
            <a:ext cx="1403648" cy="156212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48148E-6 L -0.31128 0.62083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00" y="31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1.11111E-6 L -0.37604 -0.75046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800" y="-37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theme/theme1.xml><?xml version="1.0" encoding="utf-8"?>
<a:theme xmlns:a="http://schemas.openxmlformats.org/drawingml/2006/main" name="Summer">
  <a:themeElements>
    <a:clrScheme name="Summer">
      <a:dk1>
        <a:sysClr val="windowText" lastClr="000000"/>
      </a:dk1>
      <a:lt1>
        <a:sysClr val="window" lastClr="FFFFFF"/>
      </a:lt1>
      <a:dk2>
        <a:srgbClr val="E89117"/>
      </a:dk2>
      <a:lt2>
        <a:srgbClr val="FEDD78"/>
      </a:lt2>
      <a:accent1>
        <a:srgbClr val="A1B633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Summ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umm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TC101972873[[fn=Лето]]</Template>
  <TotalTime>1294</TotalTime>
  <Words>818</Words>
  <Application>Microsoft Office PowerPoint</Application>
  <PresentationFormat>Экран (4:3)</PresentationFormat>
  <Paragraphs>106</Paragraphs>
  <Slides>17</Slides>
  <Notes>15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Summer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Дякую за увагу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Adminka</dc:creator>
  <cp:lastModifiedBy>Диана</cp:lastModifiedBy>
  <cp:revision>47</cp:revision>
  <dcterms:created xsi:type="dcterms:W3CDTF">2012-03-09T10:07:54Z</dcterms:created>
  <dcterms:modified xsi:type="dcterms:W3CDTF">2014-04-19T17:22:30Z</dcterms:modified>
</cp:coreProperties>
</file>