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4C9B5-5633-4085-8C89-AFA76C5C8424}" type="datetimeFigureOut">
              <a:rPr lang="ru-RU" smtClean="0"/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D27A-F4E4-409D-A146-BBCB734CFF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4C9B5-5633-4085-8C89-AFA76C5C8424}" type="datetimeFigureOut">
              <a:rPr lang="ru-RU" smtClean="0"/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D27A-F4E4-409D-A146-BBCB734CFF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4C9B5-5633-4085-8C89-AFA76C5C8424}" type="datetimeFigureOut">
              <a:rPr lang="ru-RU" smtClean="0"/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D27A-F4E4-409D-A146-BBCB734CFF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4C9B5-5633-4085-8C89-AFA76C5C8424}" type="datetimeFigureOut">
              <a:rPr lang="ru-RU" smtClean="0"/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D27A-F4E4-409D-A146-BBCB734CFF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4C9B5-5633-4085-8C89-AFA76C5C8424}" type="datetimeFigureOut">
              <a:rPr lang="ru-RU" smtClean="0"/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D27A-F4E4-409D-A146-BBCB734CFF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4C9B5-5633-4085-8C89-AFA76C5C8424}" type="datetimeFigureOut">
              <a:rPr lang="ru-RU" smtClean="0"/>
              <a:t>21.02.2014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D27A-F4E4-409D-A146-BBCB734CFF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4C9B5-5633-4085-8C89-AFA76C5C8424}" type="datetimeFigureOut">
              <a:rPr lang="ru-RU" smtClean="0"/>
              <a:t>21.02.2014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D27A-F4E4-409D-A146-BBCB734CFF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4C9B5-5633-4085-8C89-AFA76C5C8424}" type="datetimeFigureOut">
              <a:rPr lang="ru-RU" smtClean="0"/>
              <a:t>21.02.2014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D27A-F4E4-409D-A146-BBCB734CFF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4C9B5-5633-4085-8C89-AFA76C5C8424}" type="datetimeFigureOut">
              <a:rPr lang="ru-RU" smtClean="0"/>
              <a:t>21.02.2014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D27A-F4E4-409D-A146-BBCB734CFF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4C9B5-5633-4085-8C89-AFA76C5C8424}" type="datetimeFigureOut">
              <a:rPr lang="ru-RU" smtClean="0"/>
              <a:t>21.02.2014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D27A-F4E4-409D-A146-BBCB734CFF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4C9B5-5633-4085-8C89-AFA76C5C8424}" type="datetimeFigureOut">
              <a:rPr lang="ru-RU" smtClean="0"/>
              <a:t>21.02.2014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D27A-F4E4-409D-A146-BBCB734CFF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C9B5-5633-4085-8C89-AFA76C5C8424}" type="datetimeFigureOut">
              <a:rPr lang="ru-RU" smtClean="0"/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CD27A-F4E4-409D-A146-BBCB734CFF5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hd.at.ua/wall2012-01/HD.at.ua-1920-1080-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04664" y="251520"/>
            <a:ext cx="57606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u="sng" dirty="0" smtClean="0">
                <a:solidFill>
                  <a:srgbClr val="FF0000"/>
                </a:solidFill>
              </a:rPr>
              <a:t>Правила приема лекарственных препаратов</a:t>
            </a:r>
            <a:endParaRPr lang="ru-RU" sz="3200" b="1" u="sng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0648" y="1835696"/>
            <a:ext cx="61206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1. Нужно строго следовать инструкции. </a:t>
            </a:r>
            <a:endParaRPr lang="ru-RU" dirty="0" smtClean="0"/>
          </a:p>
          <a:p>
            <a:pPr algn="just"/>
            <a:r>
              <a:rPr lang="ru-RU" b="1" dirty="0" smtClean="0"/>
              <a:t>2. Не допускается самолечение. </a:t>
            </a:r>
          </a:p>
          <a:p>
            <a:pPr algn="just"/>
            <a:r>
              <a:rPr lang="ru-RU" b="1" dirty="0" smtClean="0"/>
              <a:t>3. Принимайте лекарства через равномерные промежутки времени. </a:t>
            </a:r>
          </a:p>
          <a:p>
            <a:pPr algn="just"/>
            <a:r>
              <a:rPr lang="ru-RU" b="1" dirty="0" smtClean="0"/>
              <a:t>4. Лечение необходимо доводить до конца.</a:t>
            </a:r>
          </a:p>
          <a:p>
            <a:pPr algn="just"/>
            <a:r>
              <a:rPr lang="ru-RU" b="1" dirty="0" smtClean="0"/>
              <a:t>5. Если назначено несколько лечебных препаратов, принимать их необходимо отдельно</a:t>
            </a:r>
            <a:r>
              <a:rPr lang="ru-RU" dirty="0" smtClean="0"/>
              <a:t>. </a:t>
            </a:r>
          </a:p>
          <a:p>
            <a:pPr algn="just"/>
            <a:r>
              <a:rPr lang="ru-RU" b="1" dirty="0" smtClean="0"/>
              <a:t>6. Лекарства необходимо обязательно запивать.</a:t>
            </a:r>
            <a:r>
              <a:rPr lang="ru-RU" dirty="0" smtClean="0"/>
              <a:t> </a:t>
            </a:r>
          </a:p>
          <a:p>
            <a:pPr algn="just"/>
            <a:r>
              <a:rPr lang="ru-RU" b="1" dirty="0" smtClean="0"/>
              <a:t>7. В связи с тем, что лекарственные препараты чужды и токсичны для организма, очень важна их </a:t>
            </a:r>
          </a:p>
          <a:p>
            <a:pPr algn="just"/>
            <a:r>
              <a:rPr lang="ru-RU" b="1" i="1" u="sng" dirty="0" smtClean="0"/>
              <a:t>правильная дозировка!</a:t>
            </a:r>
            <a:endParaRPr lang="ru-RU" dirty="0" smtClean="0"/>
          </a:p>
        </p:txBody>
      </p:sp>
      <p:pic>
        <p:nvPicPr>
          <p:cNvPr id="6" name="Picture 4" descr="http://primirenie.luchiksveta.ru/zitati/kartinki/tabletki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85184" y="4499992"/>
            <a:ext cx="1365448" cy="1119667"/>
          </a:xfrm>
          <a:prstGeom prst="rect">
            <a:avLst/>
          </a:prstGeom>
          <a:noFill/>
        </p:spPr>
      </p:pic>
      <p:pic>
        <p:nvPicPr>
          <p:cNvPr id="7" name="Picture 2" descr="http://www.lenagold.ru/fon/clipart/t/tabl/tabl024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2656" y="7373466"/>
            <a:ext cx="1584176" cy="1584178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68760" y="5004048"/>
            <a:ext cx="2520280" cy="1890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17032" y="6660232"/>
            <a:ext cx="2910448" cy="218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76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Карина</dc:creator>
  <cp:lastModifiedBy>Карина</cp:lastModifiedBy>
  <cp:revision>1</cp:revision>
  <dcterms:created xsi:type="dcterms:W3CDTF">2014-02-21T17:53:02Z</dcterms:created>
  <dcterms:modified xsi:type="dcterms:W3CDTF">2014-02-21T17:58:14Z</dcterms:modified>
</cp:coreProperties>
</file>