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/>
          </a:bodyPr>
          <a:lstStyle/>
          <a:p>
            <a:r>
              <a:rPr lang="uk-UA" sz="5400" dirty="0">
                <a:solidFill>
                  <a:srgbClr val="FF0000"/>
                </a:solidFill>
              </a:rPr>
              <a:t>Про шкідливість побутової хімії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3587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>
                <a:solidFill>
                  <a:schemeClr val="bg1"/>
                </a:solidFill>
              </a:rPr>
              <a:t>Якщо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</a:t>
            </a:r>
            <a:r>
              <a:rPr lang="ru-RU" dirty="0">
                <a:solidFill>
                  <a:schemeClr val="bg1"/>
                </a:solidFill>
              </a:rPr>
              <a:t> носите </a:t>
            </a:r>
            <a:r>
              <a:rPr lang="ru-RU" dirty="0" err="1">
                <a:solidFill>
                  <a:schemeClr val="bg1"/>
                </a:solidFill>
              </a:rPr>
              <a:t>нещодавно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оброблений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хімчистці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одяг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чи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зберігаєте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його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шафі</a:t>
            </a:r>
            <a:r>
              <a:rPr lang="ru-RU" dirty="0">
                <a:solidFill>
                  <a:schemeClr val="bg1"/>
                </a:solidFill>
              </a:rPr>
              <a:t>, то </a:t>
            </a:r>
            <a:r>
              <a:rPr lang="ru-RU" dirty="0" err="1">
                <a:solidFill>
                  <a:schemeClr val="bg1"/>
                </a:solidFill>
              </a:rPr>
              <a:t>ви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інтенсивно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контактуєте</a:t>
            </a:r>
            <a:r>
              <a:rPr lang="ru-RU" dirty="0">
                <a:solidFill>
                  <a:schemeClr val="bg1"/>
                </a:solidFill>
              </a:rPr>
              <a:t> з </a:t>
            </a:r>
            <a:r>
              <a:rPr lang="ru-RU" dirty="0" err="1">
                <a:solidFill>
                  <a:schemeClr val="bg1"/>
                </a:solidFill>
              </a:rPr>
              <a:t>тетрахлоретиленом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який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спричиняє</a:t>
            </a:r>
            <a:r>
              <a:rPr lang="ru-RU" dirty="0">
                <a:solidFill>
                  <a:schemeClr val="bg1"/>
                </a:solidFill>
              </a:rPr>
              <a:t> рак у </a:t>
            </a:r>
            <a:r>
              <a:rPr lang="ru-RU" dirty="0" err="1">
                <a:solidFill>
                  <a:schemeClr val="bg1"/>
                </a:solidFill>
              </a:rPr>
              <a:t>тварин</a:t>
            </a:r>
            <a:r>
              <a:rPr lang="ru-RU" dirty="0">
                <a:solidFill>
                  <a:schemeClr val="bg1"/>
                </a:solidFill>
              </a:rPr>
              <a:t>.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50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4077072"/>
            <a:ext cx="7211144" cy="24482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err="1">
                <a:solidFill>
                  <a:schemeClr val="accent6"/>
                </a:solidFill>
              </a:rPr>
              <a:t>Репеленти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молі</a:t>
            </a:r>
            <a:r>
              <a:rPr lang="ru-RU" dirty="0">
                <a:solidFill>
                  <a:schemeClr val="accent6"/>
                </a:solidFill>
              </a:rPr>
              <a:t> у брикетах </a:t>
            </a:r>
            <a:r>
              <a:rPr lang="ru-RU" dirty="0" err="1">
                <a:solidFill>
                  <a:schemeClr val="accent6"/>
                </a:solidFill>
              </a:rPr>
              <a:t>чи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кристалах</a:t>
            </a:r>
            <a:r>
              <a:rPr lang="ru-RU" dirty="0">
                <a:solidFill>
                  <a:schemeClr val="accent6"/>
                </a:solidFill>
              </a:rPr>
              <a:t>, </a:t>
            </a:r>
            <a:r>
              <a:rPr lang="ru-RU" dirty="0" err="1">
                <a:solidFill>
                  <a:schemeClr val="accent6"/>
                </a:solidFill>
              </a:rPr>
              <a:t>туалетні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дезінфектори</a:t>
            </a:r>
            <a:r>
              <a:rPr lang="ru-RU" dirty="0">
                <a:solidFill>
                  <a:schemeClr val="accent6"/>
                </a:solidFill>
              </a:rPr>
              <a:t> та </a:t>
            </a:r>
            <a:r>
              <a:rPr lang="ru-RU" dirty="0" err="1">
                <a:solidFill>
                  <a:schemeClr val="accent6"/>
                </a:solidFill>
              </a:rPr>
              <a:t>дезодоранти</a:t>
            </a:r>
            <a:r>
              <a:rPr lang="ru-RU" dirty="0">
                <a:solidFill>
                  <a:schemeClr val="accent6"/>
                </a:solidFill>
              </a:rPr>
              <a:t> – </a:t>
            </a:r>
            <a:r>
              <a:rPr lang="ru-RU" dirty="0" err="1">
                <a:solidFill>
                  <a:schemeClr val="accent6"/>
                </a:solidFill>
              </a:rPr>
              <a:t>основне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джерело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парадихлорбензолу</a:t>
            </a:r>
            <a:r>
              <a:rPr lang="ru-RU" dirty="0">
                <a:solidFill>
                  <a:schemeClr val="accent6"/>
                </a:solidFill>
              </a:rPr>
              <a:t>, </a:t>
            </a:r>
            <a:r>
              <a:rPr lang="ru-RU" dirty="0" err="1">
                <a:solidFill>
                  <a:schemeClr val="accent6"/>
                </a:solidFill>
              </a:rPr>
              <a:t>який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теж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викликає</a:t>
            </a:r>
            <a:r>
              <a:rPr lang="ru-RU" dirty="0">
                <a:solidFill>
                  <a:schemeClr val="accent6"/>
                </a:solidFill>
              </a:rPr>
              <a:t> рак у </a:t>
            </a:r>
            <a:r>
              <a:rPr lang="ru-RU" dirty="0" err="1">
                <a:solidFill>
                  <a:schemeClr val="accent6"/>
                </a:solidFill>
              </a:rPr>
              <a:t>тварин</a:t>
            </a:r>
            <a:r>
              <a:rPr lang="ru-RU" dirty="0">
                <a:solidFill>
                  <a:schemeClr val="accent6"/>
                </a:solidFill>
              </a:rPr>
              <a:t>.</a:t>
            </a:r>
            <a:endParaRPr lang="uk-UA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6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92500"/>
          </a:bodyPr>
          <a:lstStyle/>
          <a:p>
            <a:r>
              <a:rPr lang="uk-UA" dirty="0"/>
              <a:t>На думку лікарів, щоденне використання синтетичних миючих засобів призводить до таких захворювань:</a:t>
            </a:r>
          </a:p>
          <a:p>
            <a:r>
              <a:rPr lang="uk-UA" dirty="0"/>
              <a:t>- депресія;</a:t>
            </a:r>
          </a:p>
          <a:p>
            <a:r>
              <a:rPr lang="uk-UA" dirty="0"/>
              <a:t>- порушення зору;</a:t>
            </a:r>
          </a:p>
          <a:p>
            <a:r>
              <a:rPr lang="uk-UA" dirty="0"/>
              <a:t>- захворювання шлунково-кишкового тракту;</a:t>
            </a:r>
          </a:p>
          <a:p>
            <a:r>
              <a:rPr lang="uk-UA" dirty="0"/>
              <a:t>- гіпертонія;</a:t>
            </a:r>
          </a:p>
          <a:p>
            <a:r>
              <a:rPr lang="uk-UA" dirty="0"/>
              <a:t>- проблеми зі шкірою: почервоніння, алергія, екзема, пухлини;</a:t>
            </a:r>
          </a:p>
          <a:p>
            <a:r>
              <a:rPr lang="uk-UA" dirty="0"/>
              <a:t>- онкологічні захворювання.</a:t>
            </a:r>
          </a:p>
        </p:txBody>
      </p:sp>
    </p:spTree>
    <p:extLst>
      <p:ext uri="{BB962C8B-B14F-4D97-AF65-F5344CB8AC3E}">
        <p14:creationId xmlns:p14="http://schemas.microsoft.com/office/powerpoint/2010/main" val="48414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Під час використання хімікатів у своїй квартирі захищайте органи дихання, </a:t>
            </a:r>
            <a:r>
              <a:rPr lang="uk-UA" dirty="0" err="1"/>
              <a:t>принаймі</a:t>
            </a:r>
            <a:r>
              <a:rPr lang="uk-UA" dirty="0"/>
              <a:t> пов’язкою, а в разі використання лаків, клеїв та сильних розчинників - респіратором, руки захищайте гумовими рукавицями. Не напускайте у квартирі пари, поліпшуйте вентиляцію у ванні та на кухні. Щодня провітрюйте приміщення вдома і на роботі по кілька разів.</a:t>
            </a:r>
          </a:p>
          <a:p>
            <a:r>
              <a:rPr lang="uk-UA" dirty="0"/>
              <a:t>Частіше робіть вологе прибирання приміщення.</a:t>
            </a:r>
          </a:p>
        </p:txBody>
      </p:sp>
    </p:spTree>
    <p:extLst>
      <p:ext uri="{BB962C8B-B14F-4D97-AF65-F5344CB8AC3E}">
        <p14:creationId xmlns:p14="http://schemas.microsoft.com/office/powerpoint/2010/main" val="41602146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r">
              <a:buNone/>
            </a:pPr>
            <a:endParaRPr lang="uk-UA" dirty="0" smtClean="0"/>
          </a:p>
          <a:p>
            <a:pPr marL="0" indent="0" algn="r">
              <a:buNone/>
            </a:pPr>
            <a:endParaRPr lang="uk-UA" dirty="0"/>
          </a:p>
          <a:p>
            <a:pPr marL="0" indent="0" algn="r">
              <a:buNone/>
            </a:pPr>
            <a:endParaRPr lang="uk-UA" dirty="0" smtClean="0"/>
          </a:p>
          <a:p>
            <a:pPr marL="0" indent="0" algn="r">
              <a:buNone/>
            </a:pPr>
            <a:endParaRPr lang="uk-UA" dirty="0"/>
          </a:p>
          <a:p>
            <a:pPr marL="0" indent="0" algn="r">
              <a:buNone/>
            </a:pPr>
            <a:endParaRPr lang="uk-UA" dirty="0" smtClean="0"/>
          </a:p>
          <a:p>
            <a:pPr marL="0" indent="0" algn="r">
              <a:buNone/>
            </a:pPr>
            <a:r>
              <a:rPr lang="uk-UA" dirty="0" smtClean="0"/>
              <a:t>Над презентацією працювала:</a:t>
            </a:r>
          </a:p>
          <a:p>
            <a:pPr marL="0" indent="0" algn="r">
              <a:buNone/>
            </a:pPr>
            <a:r>
              <a:rPr lang="uk-UA" dirty="0" smtClean="0"/>
              <a:t>Волох Анастасія 11-Б клас</a:t>
            </a:r>
          </a:p>
          <a:p>
            <a:pPr marL="0" indent="0" algn="r">
              <a:buNone/>
            </a:pPr>
            <a:r>
              <a:rPr lang="uk-UA" dirty="0" smtClean="0"/>
              <a:t>2014рік</a:t>
            </a:r>
          </a:p>
        </p:txBody>
      </p:sp>
    </p:spTree>
    <p:extLst>
      <p:ext uri="{BB962C8B-B14F-4D97-AF65-F5344CB8AC3E}">
        <p14:creationId xmlns:p14="http://schemas.microsoft.com/office/powerpoint/2010/main" val="164067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/>
              <a:t>Побутова хімія займає важливе місце в нашому житті – миття посуду і підлоги, прання і прибирання квартири, </a:t>
            </a:r>
            <a:r>
              <a:rPr lang="uk-UA" dirty="0" err="1"/>
              <a:t>освіжувачі</a:t>
            </a:r>
            <a:r>
              <a:rPr lang="uk-UA" dirty="0"/>
              <a:t> повітря тощо. З екрану телевізора, в магазинах, при спілкуванні зі знайомими ми часто чуємо, який засіб краще справляється під час прибирання квартири і який краще купувати. Проте дуже мало інформації ми чуємо про склад побутової хімії, про якість цих засобів, не знаємо, як впливає побутова хімія на нас і наших близьких.</a:t>
            </a:r>
          </a:p>
        </p:txBody>
      </p:sp>
    </p:spTree>
    <p:extLst>
      <p:ext uri="{BB962C8B-B14F-4D97-AF65-F5344CB8AC3E}">
        <p14:creationId xmlns:p14="http://schemas.microsoft.com/office/powerpoint/2010/main" val="415856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19256" cy="514543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>
                <a:solidFill>
                  <a:schemeClr val="bg1"/>
                </a:solidFill>
              </a:rPr>
              <a:t>90% пральних та миючих засобів, якими користуються українці, виготовлено на основі фосфатів, хлору, цеолітів, аніонних ПАР (поверхнево-активних речовин), продуктів нафтопереробки та ін.</a:t>
            </a:r>
          </a:p>
          <a:p>
            <a:r>
              <a:rPr lang="uk-UA" dirty="0">
                <a:solidFill>
                  <a:schemeClr val="bg1"/>
                </a:solidFill>
              </a:rPr>
              <a:t>В розвинутих країнах засоби побутової хімії, що містять ці небезпечні для здоров'я людей речовини заборонені. Але у нас вони дозволені, а ми впевнені, що продукція, яка стоїть на полицях магазинів і рекламується по телевізору, найкраща і не може бути шкідливою, а тим більше небезпечною для нас.</a:t>
            </a:r>
          </a:p>
        </p:txBody>
      </p:sp>
    </p:spTree>
    <p:extLst>
      <p:ext uri="{BB962C8B-B14F-4D97-AF65-F5344CB8AC3E}">
        <p14:creationId xmlns:p14="http://schemas.microsoft.com/office/powerpoint/2010/main" val="5087629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/>
              <a:t>Хлор є причиною захворювань серцево-судинної системи, сприяє виникненню атеросклерозу, анемії, гіпертонії, алергічних реакцій. Хлор руйнує білки, негативно впливає на волосся, шкіру, підвищує ризик захворювання на рак. Хоча хлор міститься в побутовій хімії в малих кількостях, але все таки він шкодить з кожним разом, коли використовуються засоби з ним, і навіть тоді, коли ці засоби не використовуються, усі, хто знаходяться поруч, постійно його вдихають.</a:t>
            </a:r>
          </a:p>
        </p:txBody>
      </p:sp>
    </p:spTree>
    <p:extLst>
      <p:ext uri="{BB962C8B-B14F-4D97-AF65-F5344CB8AC3E}">
        <p14:creationId xmlns:p14="http://schemas.microsoft.com/office/powerpoint/2010/main" val="135777979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84784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dirty="0">
                <a:solidFill>
                  <a:srgbClr val="FF0000"/>
                </a:solidFill>
              </a:rPr>
              <a:t>Аніонні </a:t>
            </a:r>
            <a:r>
              <a:rPr lang="uk-UA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ПАР - це найбільш агресивні з поверхнево-активних речовин. Вони викликають порушення імунітету, алергію, можуть уражати мозок, печінку, легені. Найгірше те, що </a:t>
            </a:r>
            <a:r>
              <a:rPr lang="uk-UA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ПАРи</a:t>
            </a:r>
            <a:r>
              <a:rPr lang="uk-UA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здатні накопичуватися в органах, і сприяють цьому фосфати, які посилюють проникнення ПАР через шкіру і сприяють накопиченню цих речовин на волокнах тканин. Навіть 10-кратне полоскання в гарячій воді повністю не звільняє від хімікатів. У пральних машинках здебільшого використовується всього три цикли полоскання. Найсильніше утримують речовини вовняні, </a:t>
            </a:r>
            <a:r>
              <a:rPr lang="uk-UA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напіввовняні</a:t>
            </a:r>
            <a:r>
              <a:rPr lang="uk-UA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і бавовняні (дитячі!) тканини. Небезпечні концентрації ПАР зберігаються до чотирьох діб. Так створюється вогнище постійної інтоксикації усередині самого організму.</a:t>
            </a:r>
          </a:p>
        </p:txBody>
      </p:sp>
    </p:spTree>
    <p:extLst>
      <p:ext uri="{BB962C8B-B14F-4D97-AF65-F5344CB8AC3E}">
        <p14:creationId xmlns:p14="http://schemas.microsoft.com/office/powerpoint/2010/main" val="223202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933056"/>
            <a:ext cx="8229600" cy="29249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err="1"/>
              <a:t>Фосфати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приносять</a:t>
            </a:r>
            <a:r>
              <a:rPr lang="ru-RU" dirty="0"/>
              <a:t> </a:t>
            </a:r>
            <a:r>
              <a:rPr lang="ru-RU" dirty="0" err="1"/>
              <a:t>велику</a:t>
            </a:r>
            <a:r>
              <a:rPr lang="ru-RU" dirty="0"/>
              <a:t> шкоду </a:t>
            </a:r>
            <a:r>
              <a:rPr lang="ru-RU" dirty="0" err="1"/>
              <a:t>організму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. </a:t>
            </a:r>
            <a:r>
              <a:rPr lang="ru-RU" dirty="0" err="1"/>
              <a:t>Проникаючи</a:t>
            </a:r>
            <a:r>
              <a:rPr lang="ru-RU" dirty="0"/>
              <a:t> через </a:t>
            </a:r>
            <a:r>
              <a:rPr lang="ru-RU" dirty="0" err="1"/>
              <a:t>шкіру</a:t>
            </a:r>
            <a:r>
              <a:rPr lang="ru-RU" dirty="0"/>
              <a:t> і </a:t>
            </a:r>
            <a:r>
              <a:rPr lang="ru-RU" dirty="0" err="1"/>
              <a:t>слизові</a:t>
            </a:r>
            <a:r>
              <a:rPr lang="ru-RU" dirty="0"/>
              <a:t> </a:t>
            </a:r>
            <a:r>
              <a:rPr lang="ru-RU" dirty="0" err="1"/>
              <a:t>оболонки</a:t>
            </a:r>
            <a:r>
              <a:rPr lang="ru-RU" dirty="0"/>
              <a:t>, </a:t>
            </a:r>
            <a:r>
              <a:rPr lang="ru-RU" dirty="0" err="1"/>
              <a:t>ПАРи</a:t>
            </a:r>
            <a:r>
              <a:rPr lang="ru-RU" dirty="0"/>
              <a:t> </a:t>
            </a:r>
            <a:r>
              <a:rPr lang="ru-RU" dirty="0" err="1"/>
              <a:t>призводять</a:t>
            </a:r>
            <a:r>
              <a:rPr lang="ru-RU" dirty="0"/>
              <a:t> до </a:t>
            </a:r>
            <a:r>
              <a:rPr lang="ru-RU" dirty="0" err="1"/>
              <a:t>посиленого</a:t>
            </a:r>
            <a:r>
              <a:rPr lang="ru-RU" dirty="0"/>
              <a:t> </a:t>
            </a:r>
            <a:r>
              <a:rPr lang="ru-RU" dirty="0" err="1"/>
              <a:t>знежирення</a:t>
            </a:r>
            <a:r>
              <a:rPr lang="ru-RU" dirty="0"/>
              <a:t> </a:t>
            </a:r>
            <a:r>
              <a:rPr lang="ru-RU" dirty="0" err="1"/>
              <a:t>шкіри</a:t>
            </a:r>
            <a:r>
              <a:rPr lang="ru-RU" dirty="0"/>
              <a:t>, і </a:t>
            </a:r>
            <a:r>
              <a:rPr lang="ru-RU" dirty="0" err="1"/>
              <a:t>навіть</a:t>
            </a:r>
            <a:r>
              <a:rPr lang="ru-RU" dirty="0"/>
              <a:t> до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властивостей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,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ракових</a:t>
            </a:r>
            <a:r>
              <a:rPr lang="ru-RU" dirty="0"/>
              <a:t> </a:t>
            </a:r>
            <a:r>
              <a:rPr lang="ru-RU" dirty="0" err="1"/>
              <a:t>клітин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4120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Один з найнебезпечніших видів побутової хімії – засоби для миття посуду. Вони не особливо токсичні, але постійно, по декілька разів на день потрапляють в їжу з </a:t>
            </a:r>
            <a:r>
              <a:rPr lang="uk-UA" dirty="0" err="1"/>
              <a:t>„чистих</a:t>
            </a:r>
            <a:r>
              <a:rPr lang="uk-UA" dirty="0"/>
              <a:t> тарілок”. Вже давно доведено, що вони важко відмиваються при митті посуду, навіть якщо ми по кілька разів омиваємо посуд проточною водою. </a:t>
            </a:r>
          </a:p>
        </p:txBody>
      </p:sp>
    </p:spTree>
    <p:extLst>
      <p:ext uri="{BB962C8B-B14F-4D97-AF65-F5344CB8AC3E}">
        <p14:creationId xmlns:p14="http://schemas.microsoft.com/office/powerpoint/2010/main" val="374643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83264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sz="5700" dirty="0"/>
              <a:t>Чого ще не повинні містити засоби побутової хімії?</a:t>
            </a:r>
          </a:p>
          <a:p>
            <a:r>
              <a:rPr lang="uk-UA" dirty="0" err="1"/>
              <a:t>Гідрохлорід</a:t>
            </a:r>
            <a:r>
              <a:rPr lang="uk-UA" dirty="0"/>
              <a:t> натрію, який спричиняє захворювання серцево-судинної системи, негативно впливає на шкіру і волосся, підвищує ризик захворювання на рак!</a:t>
            </a:r>
          </a:p>
          <a:p>
            <a:r>
              <a:rPr lang="uk-UA" dirty="0"/>
              <a:t>Нафтові дистиляти. Входять до складу </a:t>
            </a:r>
            <a:r>
              <a:rPr lang="uk-UA" dirty="0" err="1"/>
              <a:t>поліролів</a:t>
            </a:r>
            <a:r>
              <a:rPr lang="uk-UA" dirty="0"/>
              <a:t> і негативно впливають на зір та нервову систему людини.</a:t>
            </a:r>
          </a:p>
          <a:p>
            <a:r>
              <a:rPr lang="uk-UA" dirty="0"/>
              <a:t>Феноли та крезоли. Їдкі бактерицидні речовини, які можуть викликати діарею, втрату свідомості та порушення функцій печінки та нирок.</a:t>
            </a:r>
          </a:p>
          <a:p>
            <a:r>
              <a:rPr lang="uk-UA" dirty="0"/>
              <a:t>Нітробензол. Міститься у </a:t>
            </a:r>
            <a:r>
              <a:rPr lang="uk-UA" dirty="0" err="1"/>
              <a:t>поліролі</a:t>
            </a:r>
            <a:r>
              <a:rPr lang="uk-UA" dirty="0"/>
              <a:t> для підлоги та меблів, викликає знебарвлення шкіри, задишку, блювоту і навіть смерть.</a:t>
            </a:r>
          </a:p>
          <a:p>
            <a:r>
              <a:rPr lang="uk-UA" dirty="0"/>
              <a:t>Формальдегід. Сильний канцероген, який спричиняє подразнення очей, горла, шкіри та органів дихання.</a:t>
            </a:r>
          </a:p>
        </p:txBody>
      </p:sp>
    </p:spTree>
    <p:extLst>
      <p:ext uri="{BB962C8B-B14F-4D97-AF65-F5344CB8AC3E}">
        <p14:creationId xmlns:p14="http://schemas.microsoft.com/office/powerpoint/2010/main" val="413124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/>
              <a:t>Такий вид побутової хімії, як </a:t>
            </a:r>
            <a:r>
              <a:rPr lang="uk-UA" dirty="0" err="1"/>
              <a:t>освіжувачі</a:t>
            </a:r>
            <a:r>
              <a:rPr lang="uk-UA" dirty="0"/>
              <a:t> повітря є малоефективним, оскільки він не прибирає причину поганого запаху, а тільки на якийсь час приховує його, маскує, замінюючи неприємний запах на вкрай шкідливе повітря. Виробники </a:t>
            </a:r>
            <a:r>
              <a:rPr lang="uk-UA" dirty="0" err="1"/>
              <a:t>освіжувачів</a:t>
            </a:r>
            <a:r>
              <a:rPr lang="uk-UA" dirty="0"/>
              <a:t> повітря борються за те, щоб запах </a:t>
            </a:r>
            <a:r>
              <a:rPr lang="uk-UA" dirty="0" err="1"/>
              <a:t>освіжувача</a:t>
            </a:r>
            <a:r>
              <a:rPr lang="uk-UA" dirty="0"/>
              <a:t> тримався в повітрі як можна довше. Це і завдає великої шкоди організму, оскільки весь цей час ми дихаємо </a:t>
            </a:r>
            <a:r>
              <a:rPr lang="uk-UA" dirty="0" err="1"/>
              <a:t>освіжувачем</a:t>
            </a:r>
            <a:r>
              <a:rPr lang="uk-UA" dirty="0"/>
              <a:t> і отруюємо свій організм через легені.</a:t>
            </a:r>
          </a:p>
        </p:txBody>
      </p:sp>
    </p:spTree>
    <p:extLst>
      <p:ext uri="{BB962C8B-B14F-4D97-AF65-F5344CB8AC3E}">
        <p14:creationId xmlns:p14="http://schemas.microsoft.com/office/powerpoint/2010/main" val="12184522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796</Words>
  <Application>Microsoft Office PowerPoint</Application>
  <PresentationFormat>Экран (4:3)</PresentationFormat>
  <Paragraphs>34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Про шкідливість побутової хімії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 шкідливість побутової хімії</dc:title>
  <dc:creator>Настенька</dc:creator>
  <cp:lastModifiedBy>Настенька</cp:lastModifiedBy>
  <cp:revision>5</cp:revision>
  <dcterms:created xsi:type="dcterms:W3CDTF">2014-04-13T14:59:04Z</dcterms:created>
  <dcterms:modified xsi:type="dcterms:W3CDTF">2014-04-22T15:14:47Z</dcterms:modified>
</cp:coreProperties>
</file>