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7" r:id="rId2"/>
    <p:sldId id="262" r:id="rId3"/>
    <p:sldId id="263" r:id="rId4"/>
    <p:sldId id="264" r:id="rId5"/>
    <p:sldId id="265" r:id="rId6"/>
    <p:sldId id="267" r:id="rId7"/>
    <p:sldId id="269" r:id="rId8"/>
    <p:sldId id="270" r:id="rId9"/>
    <p:sldId id="271" r:id="rId10"/>
    <p:sldId id="272" r:id="rId11"/>
    <p:sldId id="268" r:id="rId1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2C5F8"/>
    <a:srgbClr val="DAC99E"/>
    <a:srgbClr val="111111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23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3175" y="4267200"/>
            <a:ext cx="9140825" cy="2590800"/>
            <a:chOff x="2" y="2688"/>
            <a:chExt cx="5758" cy="1632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2" y="2688"/>
              <a:ext cx="5758" cy="1632"/>
            </a:xfrm>
            <a:custGeom>
              <a:avLst/>
              <a:gdLst/>
              <a:ahLst/>
              <a:cxnLst>
                <a:cxn ang="0">
                  <a:pos x="5740" y="4316"/>
                </a:cxn>
                <a:cxn ang="0">
                  <a:pos x="0" y="4316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4316"/>
                </a:cxn>
                <a:cxn ang="0">
                  <a:pos x="5740" y="4316"/>
                </a:cxn>
              </a:cxnLst>
              <a:rect l="0" t="0" r="r" b="b"/>
              <a:pathLst>
                <a:path w="5740" h="4316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lnTo>
                    <a:pt x="5740" y="431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3528" y="3715"/>
              <a:ext cx="792" cy="521"/>
              <a:chOff x="3527" y="3715"/>
              <a:chExt cx="792" cy="521"/>
            </a:xfrm>
          </p:grpSpPr>
          <p:sp>
            <p:nvSpPr>
              <p:cNvPr id="57" name="Oval 5"/>
              <p:cNvSpPr>
                <a:spLocks noChangeArrowheads="1"/>
              </p:cNvSpPr>
              <p:nvPr/>
            </p:nvSpPr>
            <p:spPr bwMode="hidden">
              <a:xfrm>
                <a:off x="3686" y="3810"/>
                <a:ext cx="532" cy="32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58" name="Oval 6"/>
              <p:cNvSpPr>
                <a:spLocks noChangeArrowheads="1"/>
              </p:cNvSpPr>
              <p:nvPr/>
            </p:nvSpPr>
            <p:spPr bwMode="hidden">
              <a:xfrm>
                <a:off x="3726" y="3840"/>
                <a:ext cx="452" cy="275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59" name="Oval 7"/>
              <p:cNvSpPr>
                <a:spLocks noChangeArrowheads="1"/>
              </p:cNvSpPr>
              <p:nvPr/>
            </p:nvSpPr>
            <p:spPr bwMode="hidden">
              <a:xfrm>
                <a:off x="3782" y="3872"/>
                <a:ext cx="344" cy="2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0" name="Oval 8"/>
              <p:cNvSpPr>
                <a:spLocks noChangeArrowheads="1"/>
              </p:cNvSpPr>
              <p:nvPr/>
            </p:nvSpPr>
            <p:spPr bwMode="hidden">
              <a:xfrm>
                <a:off x="3822" y="3896"/>
                <a:ext cx="262" cy="15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1" name="Oval 9"/>
              <p:cNvSpPr>
                <a:spLocks noChangeArrowheads="1"/>
              </p:cNvSpPr>
              <p:nvPr/>
            </p:nvSpPr>
            <p:spPr bwMode="hidden">
              <a:xfrm>
                <a:off x="3856" y="3922"/>
                <a:ext cx="192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2" name="Freeform 10"/>
              <p:cNvSpPr>
                <a:spLocks/>
              </p:cNvSpPr>
              <p:nvPr/>
            </p:nvSpPr>
            <p:spPr bwMode="hidden">
              <a:xfrm>
                <a:off x="3575" y="3715"/>
                <a:ext cx="383" cy="161"/>
              </a:xfrm>
              <a:custGeom>
                <a:avLst/>
                <a:gdLst/>
                <a:ahLst/>
                <a:cxnLst>
                  <a:cxn ang="0">
                    <a:pos x="376" y="12"/>
                  </a:cxn>
                  <a:cxn ang="0">
                    <a:pos x="257" y="24"/>
                  </a:cxn>
                  <a:cxn ang="0">
                    <a:pos x="149" y="54"/>
                  </a:cxn>
                  <a:cxn ang="0">
                    <a:pos x="101" y="77"/>
                  </a:cxn>
                  <a:cxn ang="0">
                    <a:pos x="59" y="101"/>
                  </a:cxn>
                  <a:cxn ang="0">
                    <a:pos x="24" y="131"/>
                  </a:cxn>
                  <a:cxn ang="0">
                    <a:pos x="0" y="161"/>
                  </a:cxn>
                  <a:cxn ang="0">
                    <a:pos x="0" y="137"/>
                  </a:cxn>
                  <a:cxn ang="0">
                    <a:pos x="29" y="107"/>
                  </a:cxn>
                  <a:cxn ang="0">
                    <a:pos x="65" y="83"/>
                  </a:cxn>
                  <a:cxn ang="0">
                    <a:pos x="155" y="36"/>
                  </a:cxn>
                  <a:cxn ang="0">
                    <a:pos x="257" y="12"/>
                  </a:cxn>
                  <a:cxn ang="0">
                    <a:pos x="376" y="0"/>
                  </a:cxn>
                  <a:cxn ang="0">
                    <a:pos x="376" y="0"/>
                  </a:cxn>
                  <a:cxn ang="0">
                    <a:pos x="382" y="0"/>
                  </a:cxn>
                  <a:cxn ang="0">
                    <a:pos x="382" y="12"/>
                  </a:cxn>
                  <a:cxn ang="0">
                    <a:pos x="376" y="12"/>
                  </a:cxn>
                  <a:cxn ang="0">
                    <a:pos x="376" y="12"/>
                  </a:cxn>
                  <a:cxn ang="0">
                    <a:pos x="376" y="12"/>
                  </a:cxn>
                </a:cxnLst>
                <a:rect l="0" t="0" r="r" b="b"/>
                <a:pathLst>
                  <a:path w="382" h="161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3" name="Freeform 11"/>
              <p:cNvSpPr>
                <a:spLocks/>
              </p:cNvSpPr>
              <p:nvPr/>
            </p:nvSpPr>
            <p:spPr bwMode="hidden">
              <a:xfrm>
                <a:off x="3695" y="4170"/>
                <a:ext cx="444" cy="66"/>
              </a:xfrm>
              <a:custGeom>
                <a:avLst/>
                <a:gdLst/>
                <a:ahLst/>
                <a:cxnLst>
                  <a:cxn ang="0">
                    <a:pos x="257" y="54"/>
                  </a:cxn>
                  <a:cxn ang="0">
                    <a:pos x="353" y="48"/>
                  </a:cxn>
                  <a:cxn ang="0">
                    <a:pos x="443" y="24"/>
                  </a:cxn>
                  <a:cxn ang="0">
                    <a:pos x="443" y="36"/>
                  </a:cxn>
                  <a:cxn ang="0">
                    <a:pos x="353" y="60"/>
                  </a:cxn>
                  <a:cxn ang="0">
                    <a:pos x="257" y="66"/>
                  </a:cxn>
                  <a:cxn ang="0">
                    <a:pos x="186" y="60"/>
                  </a:cxn>
                  <a:cxn ang="0">
                    <a:pos x="120" y="48"/>
                  </a:cxn>
                  <a:cxn ang="0">
                    <a:pos x="60" y="36"/>
                  </a:cxn>
                  <a:cxn ang="0">
                    <a:pos x="0" y="12"/>
                  </a:cxn>
                  <a:cxn ang="0">
                    <a:pos x="0" y="0"/>
                  </a:cxn>
                  <a:cxn ang="0">
                    <a:pos x="54" y="24"/>
                  </a:cxn>
                  <a:cxn ang="0">
                    <a:pos x="120" y="36"/>
                  </a:cxn>
                  <a:cxn ang="0">
                    <a:pos x="186" y="48"/>
                  </a:cxn>
                  <a:cxn ang="0">
                    <a:pos x="257" y="54"/>
                  </a:cxn>
                  <a:cxn ang="0">
                    <a:pos x="257" y="54"/>
                  </a:cxn>
                </a:cxnLst>
                <a:rect l="0" t="0" r="r" b="b"/>
                <a:pathLst>
                  <a:path w="443" h="66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84706"/>
                      <a:invGamma/>
                    </a:schemeClr>
                  </a:gs>
                  <a:gs pos="100000">
                    <a:schemeClr val="accent2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4" name="Freeform 12"/>
              <p:cNvSpPr>
                <a:spLocks/>
              </p:cNvSpPr>
              <p:nvPr/>
            </p:nvSpPr>
            <p:spPr bwMode="hidden">
              <a:xfrm>
                <a:off x="3527" y="3906"/>
                <a:ext cx="89" cy="216"/>
              </a:xfrm>
              <a:custGeom>
                <a:avLst/>
                <a:gdLst/>
                <a:ahLst/>
                <a:cxnLst>
                  <a:cxn ang="0">
                    <a:pos x="12" y="66"/>
                  </a:cxn>
                  <a:cxn ang="0">
                    <a:pos x="18" y="108"/>
                  </a:cxn>
                  <a:cxn ang="0">
                    <a:pos x="36" y="144"/>
                  </a:cxn>
                  <a:cxn ang="0">
                    <a:pos x="60" y="180"/>
                  </a:cxn>
                  <a:cxn ang="0">
                    <a:pos x="89" y="216"/>
                  </a:cxn>
                  <a:cxn ang="0">
                    <a:pos x="72" y="216"/>
                  </a:cxn>
                  <a:cxn ang="0">
                    <a:pos x="42" y="180"/>
                  </a:cxn>
                  <a:cxn ang="0">
                    <a:pos x="18" y="144"/>
                  </a:cxn>
                  <a:cxn ang="0">
                    <a:pos x="6" y="108"/>
                  </a:cxn>
                  <a:cxn ang="0">
                    <a:pos x="0" y="66"/>
                  </a:cxn>
                  <a:cxn ang="0">
                    <a:pos x="0" y="30"/>
                  </a:cxn>
                  <a:cxn ang="0">
                    <a:pos x="12" y="0"/>
                  </a:cxn>
                  <a:cxn ang="0">
                    <a:pos x="30" y="0"/>
                  </a:cxn>
                  <a:cxn ang="0">
                    <a:pos x="18" y="30"/>
                  </a:cxn>
                  <a:cxn ang="0">
                    <a:pos x="12" y="66"/>
                  </a:cxn>
                  <a:cxn ang="0">
                    <a:pos x="12" y="66"/>
                  </a:cxn>
                </a:cxnLst>
                <a:rect l="0" t="0" r="r" b="b"/>
                <a:pathLst>
                  <a:path w="89" h="216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5" name="Freeform 13"/>
              <p:cNvSpPr>
                <a:spLocks/>
              </p:cNvSpPr>
              <p:nvPr/>
            </p:nvSpPr>
            <p:spPr bwMode="hidden">
              <a:xfrm>
                <a:off x="3569" y="3745"/>
                <a:ext cx="750" cy="461"/>
              </a:xfrm>
              <a:custGeom>
                <a:avLst/>
                <a:gdLst/>
                <a:ahLst/>
                <a:cxnLst>
                  <a:cxn ang="0">
                    <a:pos x="382" y="443"/>
                  </a:cxn>
                  <a:cxn ang="0">
                    <a:pos x="311" y="437"/>
                  </a:cxn>
                  <a:cxn ang="0">
                    <a:pos x="245" y="425"/>
                  </a:cxn>
                  <a:cxn ang="0">
                    <a:pos x="185" y="407"/>
                  </a:cxn>
                  <a:cxn ang="0">
                    <a:pos x="131" y="383"/>
                  </a:cxn>
                  <a:cxn ang="0">
                    <a:pos x="83" y="347"/>
                  </a:cxn>
                  <a:cxn ang="0">
                    <a:pos x="53" y="311"/>
                  </a:cxn>
                  <a:cxn ang="0">
                    <a:pos x="30" y="269"/>
                  </a:cxn>
                  <a:cxn ang="0">
                    <a:pos x="24" y="227"/>
                  </a:cxn>
                  <a:cxn ang="0">
                    <a:pos x="30" y="185"/>
                  </a:cxn>
                  <a:cxn ang="0">
                    <a:pos x="53" y="143"/>
                  </a:cxn>
                  <a:cxn ang="0">
                    <a:pos x="83" y="107"/>
                  </a:cxn>
                  <a:cxn ang="0">
                    <a:pos x="131" y="77"/>
                  </a:cxn>
                  <a:cxn ang="0">
                    <a:pos x="185" y="47"/>
                  </a:cxn>
                  <a:cxn ang="0">
                    <a:pos x="245" y="30"/>
                  </a:cxn>
                  <a:cxn ang="0">
                    <a:pos x="311" y="18"/>
                  </a:cxn>
                  <a:cxn ang="0">
                    <a:pos x="382" y="12"/>
                  </a:cxn>
                  <a:cxn ang="0">
                    <a:pos x="478" y="18"/>
                  </a:cxn>
                  <a:cxn ang="0">
                    <a:pos x="562" y="41"/>
                  </a:cxn>
                  <a:cxn ang="0">
                    <a:pos x="562" y="36"/>
                  </a:cxn>
                  <a:cxn ang="0">
                    <a:pos x="562" y="30"/>
                  </a:cxn>
                  <a:cxn ang="0">
                    <a:pos x="478" y="6"/>
                  </a:cxn>
                  <a:cxn ang="0">
                    <a:pos x="382" y="0"/>
                  </a:cxn>
                  <a:cxn ang="0">
                    <a:pos x="305" y="6"/>
                  </a:cxn>
                  <a:cxn ang="0">
                    <a:pos x="233" y="18"/>
                  </a:cxn>
                  <a:cxn ang="0">
                    <a:pos x="167" y="41"/>
                  </a:cxn>
                  <a:cxn ang="0">
                    <a:pos x="113" y="65"/>
                  </a:cxn>
                  <a:cxn ang="0">
                    <a:pos x="65" y="101"/>
                  </a:cxn>
                  <a:cxn ang="0">
                    <a:pos x="30" y="137"/>
                  </a:cxn>
                  <a:cxn ang="0">
                    <a:pos x="6" y="179"/>
                  </a:cxn>
                  <a:cxn ang="0">
                    <a:pos x="0" y="227"/>
                  </a:cxn>
                  <a:cxn ang="0">
                    <a:pos x="6" y="275"/>
                  </a:cxn>
                  <a:cxn ang="0">
                    <a:pos x="30" y="317"/>
                  </a:cxn>
                  <a:cxn ang="0">
                    <a:pos x="65" y="359"/>
                  </a:cxn>
                  <a:cxn ang="0">
                    <a:pos x="113" y="395"/>
                  </a:cxn>
                  <a:cxn ang="0">
                    <a:pos x="167" y="419"/>
                  </a:cxn>
                  <a:cxn ang="0">
                    <a:pos x="233" y="443"/>
                  </a:cxn>
                  <a:cxn ang="0">
                    <a:pos x="305" y="455"/>
                  </a:cxn>
                  <a:cxn ang="0">
                    <a:pos x="382" y="461"/>
                  </a:cxn>
                  <a:cxn ang="0">
                    <a:pos x="448" y="455"/>
                  </a:cxn>
                  <a:cxn ang="0">
                    <a:pos x="508" y="449"/>
                  </a:cxn>
                  <a:cxn ang="0">
                    <a:pos x="609" y="413"/>
                  </a:cxn>
                  <a:cxn ang="0">
                    <a:pos x="657" y="389"/>
                  </a:cxn>
                  <a:cxn ang="0">
                    <a:pos x="693" y="359"/>
                  </a:cxn>
                  <a:cxn ang="0">
                    <a:pos x="723" y="329"/>
                  </a:cxn>
                  <a:cxn ang="0">
                    <a:pos x="747" y="293"/>
                  </a:cxn>
                  <a:cxn ang="0">
                    <a:pos x="741" y="287"/>
                  </a:cxn>
                  <a:cxn ang="0">
                    <a:pos x="729" y="281"/>
                  </a:cxn>
                  <a:cxn ang="0">
                    <a:pos x="711" y="317"/>
                  </a:cxn>
                  <a:cxn ang="0">
                    <a:pos x="681" y="347"/>
                  </a:cxn>
                  <a:cxn ang="0">
                    <a:pos x="645" y="377"/>
                  </a:cxn>
                  <a:cxn ang="0">
                    <a:pos x="604" y="401"/>
                  </a:cxn>
                  <a:cxn ang="0">
                    <a:pos x="502" y="431"/>
                  </a:cxn>
                  <a:cxn ang="0">
                    <a:pos x="442" y="443"/>
                  </a:cxn>
                  <a:cxn ang="0">
                    <a:pos x="382" y="443"/>
                  </a:cxn>
                  <a:cxn ang="0">
                    <a:pos x="382" y="443"/>
                  </a:cxn>
                </a:cxnLst>
                <a:rect l="0" t="0" r="r" b="b"/>
                <a:pathLst>
                  <a:path w="747" h="461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6" name="Freeform 14"/>
              <p:cNvSpPr>
                <a:spLocks/>
              </p:cNvSpPr>
              <p:nvPr/>
            </p:nvSpPr>
            <p:spPr bwMode="hidden">
              <a:xfrm>
                <a:off x="4037" y="3721"/>
                <a:ext cx="96" cy="3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8" y="18"/>
                  </a:cxn>
                  <a:cxn ang="0">
                    <a:pos x="96" y="30"/>
                  </a:cxn>
                  <a:cxn ang="0">
                    <a:pos x="96" y="24"/>
                  </a:cxn>
                  <a:cxn ang="0">
                    <a:pos x="96" y="18"/>
                  </a:cxn>
                  <a:cxn ang="0">
                    <a:pos x="48" y="12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96" h="3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7" name="Oval 15"/>
              <p:cNvSpPr>
                <a:spLocks noChangeArrowheads="1"/>
              </p:cNvSpPr>
              <p:nvPr/>
            </p:nvSpPr>
            <p:spPr bwMode="hidden">
              <a:xfrm>
                <a:off x="3910" y="3948"/>
                <a:ext cx="84" cy="53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grpSp>
          <p:nvGrpSpPr>
            <p:cNvPr id="7" name="Group 16"/>
            <p:cNvGrpSpPr>
              <a:grpSpLocks/>
            </p:cNvGrpSpPr>
            <p:nvPr userDrawn="1"/>
          </p:nvGrpSpPr>
          <p:grpSpPr bwMode="auto">
            <a:xfrm>
              <a:off x="1776" y="3631"/>
              <a:ext cx="1626" cy="683"/>
              <a:chOff x="1776" y="3631"/>
              <a:chExt cx="1626" cy="683"/>
            </a:xfrm>
          </p:grpSpPr>
          <p:sp>
            <p:nvSpPr>
              <p:cNvPr id="39" name="Oval 17"/>
              <p:cNvSpPr>
                <a:spLocks noChangeArrowheads="1"/>
              </p:cNvSpPr>
              <p:nvPr/>
            </p:nvSpPr>
            <p:spPr bwMode="hidden">
              <a:xfrm>
                <a:off x="2268" y="3934"/>
                <a:ext cx="638" cy="3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0" name="Oval 18"/>
              <p:cNvSpPr>
                <a:spLocks noChangeArrowheads="1"/>
              </p:cNvSpPr>
              <p:nvPr/>
            </p:nvSpPr>
            <p:spPr bwMode="hidden">
              <a:xfrm>
                <a:off x="2314" y="3958"/>
                <a:ext cx="543" cy="332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1" name="Oval 19"/>
              <p:cNvSpPr>
                <a:spLocks noChangeArrowheads="1"/>
              </p:cNvSpPr>
              <p:nvPr/>
            </p:nvSpPr>
            <p:spPr bwMode="hidden">
              <a:xfrm>
                <a:off x="2341" y="3979"/>
                <a:ext cx="501" cy="29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2" name="Oval 20"/>
              <p:cNvSpPr>
                <a:spLocks noChangeArrowheads="1"/>
              </p:cNvSpPr>
              <p:nvPr/>
            </p:nvSpPr>
            <p:spPr bwMode="hidden">
              <a:xfrm>
                <a:off x="2368" y="3997"/>
                <a:ext cx="444" cy="258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3" name="Oval 21"/>
              <p:cNvSpPr>
                <a:spLocks noChangeArrowheads="1"/>
              </p:cNvSpPr>
              <p:nvPr/>
            </p:nvSpPr>
            <p:spPr bwMode="hidden">
              <a:xfrm>
                <a:off x="2385" y="4005"/>
                <a:ext cx="413" cy="240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4" name="Oval 22"/>
              <p:cNvSpPr>
                <a:spLocks noChangeArrowheads="1"/>
              </p:cNvSpPr>
              <p:nvPr/>
            </p:nvSpPr>
            <p:spPr bwMode="hidden">
              <a:xfrm>
                <a:off x="2437" y="4026"/>
                <a:ext cx="306" cy="192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5" name="Oval 23"/>
              <p:cNvSpPr>
                <a:spLocks noChangeArrowheads="1"/>
              </p:cNvSpPr>
              <p:nvPr/>
            </p:nvSpPr>
            <p:spPr bwMode="hidden">
              <a:xfrm>
                <a:off x="2476" y="4056"/>
                <a:ext cx="227" cy="135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6" name="Oval 24"/>
              <p:cNvSpPr>
                <a:spLocks noChangeArrowheads="1"/>
              </p:cNvSpPr>
              <p:nvPr/>
            </p:nvSpPr>
            <p:spPr bwMode="hidden">
              <a:xfrm>
                <a:off x="2542" y="4097"/>
                <a:ext cx="90" cy="60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7" name="Freeform 25"/>
              <p:cNvSpPr>
                <a:spLocks/>
              </p:cNvSpPr>
              <p:nvPr/>
            </p:nvSpPr>
            <p:spPr bwMode="hidden">
              <a:xfrm>
                <a:off x="2585" y="3822"/>
                <a:ext cx="449" cy="186"/>
              </a:xfrm>
              <a:custGeom>
                <a:avLst/>
                <a:gdLst/>
                <a:ahLst/>
                <a:cxnLst>
                  <a:cxn ang="0">
                    <a:pos x="6" y="6"/>
                  </a:cxn>
                  <a:cxn ang="0">
                    <a:pos x="78" y="12"/>
                  </a:cxn>
                  <a:cxn ang="0">
                    <a:pos x="150" y="18"/>
                  </a:cxn>
                  <a:cxn ang="0">
                    <a:pos x="215" y="36"/>
                  </a:cxn>
                  <a:cxn ang="0">
                    <a:pos x="275" y="60"/>
                  </a:cxn>
                  <a:cxn ang="0">
                    <a:pos x="329" y="84"/>
                  </a:cxn>
                  <a:cxn ang="0">
                    <a:pos x="377" y="114"/>
                  </a:cxn>
                  <a:cxn ang="0">
                    <a:pos x="419" y="150"/>
                  </a:cxn>
                  <a:cxn ang="0">
                    <a:pos x="448" y="186"/>
                  </a:cxn>
                  <a:cxn ang="0">
                    <a:pos x="448" y="162"/>
                  </a:cxn>
                  <a:cxn ang="0">
                    <a:pos x="413" y="126"/>
                  </a:cxn>
                  <a:cxn ang="0">
                    <a:pos x="371" y="96"/>
                  </a:cxn>
                  <a:cxn ang="0">
                    <a:pos x="323" y="66"/>
                  </a:cxn>
                  <a:cxn ang="0">
                    <a:pos x="269" y="48"/>
                  </a:cxn>
                  <a:cxn ang="0">
                    <a:pos x="144" y="12"/>
                  </a:cxn>
                  <a:cxn ang="0">
                    <a:pos x="78" y="6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6" y="6"/>
                  </a:cxn>
                  <a:cxn ang="0">
                    <a:pos x="6" y="6"/>
                  </a:cxn>
                </a:cxnLst>
                <a:rect l="0" t="0" r="r" b="b"/>
                <a:pathLst>
                  <a:path w="448" h="186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8" name="Freeform 26"/>
              <p:cNvSpPr>
                <a:spLocks/>
              </p:cNvSpPr>
              <p:nvPr/>
            </p:nvSpPr>
            <p:spPr bwMode="hidden">
              <a:xfrm>
                <a:off x="2142" y="3852"/>
                <a:ext cx="892" cy="462"/>
              </a:xfrm>
              <a:custGeom>
                <a:avLst/>
                <a:gdLst/>
                <a:ahLst/>
                <a:cxnLst>
                  <a:cxn ang="0">
                    <a:pos x="23" y="276"/>
                  </a:cxn>
                  <a:cxn ang="0">
                    <a:pos x="29" y="222"/>
                  </a:cxn>
                  <a:cxn ang="0">
                    <a:pos x="59" y="174"/>
                  </a:cxn>
                  <a:cxn ang="0">
                    <a:pos x="95" y="132"/>
                  </a:cxn>
                  <a:cxn ang="0">
                    <a:pos x="149" y="96"/>
                  </a:cxn>
                  <a:cxn ang="0">
                    <a:pos x="209" y="60"/>
                  </a:cxn>
                  <a:cxn ang="0">
                    <a:pos x="281" y="36"/>
                  </a:cxn>
                  <a:cxn ang="0">
                    <a:pos x="364" y="24"/>
                  </a:cxn>
                  <a:cxn ang="0">
                    <a:pos x="448" y="18"/>
                  </a:cxn>
                  <a:cxn ang="0">
                    <a:pos x="532" y="24"/>
                  </a:cxn>
                  <a:cxn ang="0">
                    <a:pos x="609" y="36"/>
                  </a:cxn>
                  <a:cxn ang="0">
                    <a:pos x="681" y="60"/>
                  </a:cxn>
                  <a:cxn ang="0">
                    <a:pos x="741" y="96"/>
                  </a:cxn>
                  <a:cxn ang="0">
                    <a:pos x="795" y="132"/>
                  </a:cxn>
                  <a:cxn ang="0">
                    <a:pos x="831" y="174"/>
                  </a:cxn>
                  <a:cxn ang="0">
                    <a:pos x="861" y="222"/>
                  </a:cxn>
                  <a:cxn ang="0">
                    <a:pos x="867" y="276"/>
                  </a:cxn>
                  <a:cxn ang="0">
                    <a:pos x="855" y="330"/>
                  </a:cxn>
                  <a:cxn ang="0">
                    <a:pos x="831" y="378"/>
                  </a:cxn>
                  <a:cxn ang="0">
                    <a:pos x="783" y="426"/>
                  </a:cxn>
                  <a:cxn ang="0">
                    <a:pos x="723" y="462"/>
                  </a:cxn>
                  <a:cxn ang="0">
                    <a:pos x="765" y="462"/>
                  </a:cxn>
                  <a:cxn ang="0">
                    <a:pos x="819" y="426"/>
                  </a:cxn>
                  <a:cxn ang="0">
                    <a:pos x="855" y="378"/>
                  </a:cxn>
                  <a:cxn ang="0">
                    <a:pos x="884" y="330"/>
                  </a:cxn>
                  <a:cxn ang="0">
                    <a:pos x="890" y="276"/>
                  </a:cxn>
                  <a:cxn ang="0">
                    <a:pos x="884" y="222"/>
                  </a:cxn>
                  <a:cxn ang="0">
                    <a:pos x="855" y="168"/>
                  </a:cxn>
                  <a:cxn ang="0">
                    <a:pos x="813" y="120"/>
                  </a:cxn>
                  <a:cxn ang="0">
                    <a:pos x="759" y="84"/>
                  </a:cxn>
                  <a:cxn ang="0">
                    <a:pos x="693" y="48"/>
                  </a:cxn>
                  <a:cxn ang="0">
                    <a:pos x="621" y="24"/>
                  </a:cxn>
                  <a:cxn ang="0">
                    <a:pos x="538" y="6"/>
                  </a:cxn>
                  <a:cxn ang="0">
                    <a:pos x="448" y="0"/>
                  </a:cxn>
                  <a:cxn ang="0">
                    <a:pos x="358" y="6"/>
                  </a:cxn>
                  <a:cxn ang="0">
                    <a:pos x="275" y="24"/>
                  </a:cxn>
                  <a:cxn ang="0">
                    <a:pos x="197" y="48"/>
                  </a:cxn>
                  <a:cxn ang="0">
                    <a:pos x="131" y="84"/>
                  </a:cxn>
                  <a:cxn ang="0">
                    <a:pos x="77" y="120"/>
                  </a:cxn>
                  <a:cxn ang="0">
                    <a:pos x="35" y="168"/>
                  </a:cxn>
                  <a:cxn ang="0">
                    <a:pos x="12" y="222"/>
                  </a:cxn>
                  <a:cxn ang="0">
                    <a:pos x="0" y="276"/>
                  </a:cxn>
                  <a:cxn ang="0">
                    <a:pos x="6" y="330"/>
                  </a:cxn>
                  <a:cxn ang="0">
                    <a:pos x="35" y="378"/>
                  </a:cxn>
                  <a:cxn ang="0">
                    <a:pos x="71" y="426"/>
                  </a:cxn>
                  <a:cxn ang="0">
                    <a:pos x="125" y="462"/>
                  </a:cxn>
                  <a:cxn ang="0">
                    <a:pos x="167" y="462"/>
                  </a:cxn>
                  <a:cxn ang="0">
                    <a:pos x="107" y="426"/>
                  </a:cxn>
                  <a:cxn ang="0">
                    <a:pos x="59" y="378"/>
                  </a:cxn>
                  <a:cxn ang="0">
                    <a:pos x="35" y="330"/>
                  </a:cxn>
                  <a:cxn ang="0">
                    <a:pos x="23" y="276"/>
                  </a:cxn>
                  <a:cxn ang="0">
                    <a:pos x="23" y="276"/>
                  </a:cxn>
                </a:cxnLst>
                <a:rect l="0" t="0" r="r" b="b"/>
                <a:pathLst>
                  <a:path w="890" h="462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4706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9" name="Freeform 27"/>
              <p:cNvSpPr>
                <a:spLocks/>
              </p:cNvSpPr>
              <p:nvPr/>
            </p:nvSpPr>
            <p:spPr bwMode="hidden">
              <a:xfrm>
                <a:off x="2082" y="3828"/>
                <a:ext cx="407" cy="486"/>
              </a:xfrm>
              <a:custGeom>
                <a:avLst/>
                <a:gdLst/>
                <a:ahLst/>
                <a:cxnLst>
                  <a:cxn ang="0">
                    <a:pos x="18" y="300"/>
                  </a:cxn>
                  <a:cxn ang="0">
                    <a:pos x="24" y="246"/>
                  </a:cxn>
                  <a:cxn ang="0">
                    <a:pos x="48" y="198"/>
                  </a:cxn>
                  <a:cxn ang="0">
                    <a:pos x="83" y="150"/>
                  </a:cxn>
                  <a:cxn ang="0">
                    <a:pos x="131" y="108"/>
                  </a:cxn>
                  <a:cxn ang="0">
                    <a:pos x="185" y="72"/>
                  </a:cxn>
                  <a:cxn ang="0">
                    <a:pos x="251" y="42"/>
                  </a:cxn>
                  <a:cxn ang="0">
                    <a:pos x="329" y="24"/>
                  </a:cxn>
                  <a:cxn ang="0">
                    <a:pos x="406" y="6"/>
                  </a:cxn>
                  <a:cxn ang="0">
                    <a:pos x="406" y="0"/>
                  </a:cxn>
                  <a:cxn ang="0">
                    <a:pos x="323" y="12"/>
                  </a:cxn>
                  <a:cxn ang="0">
                    <a:pos x="245" y="36"/>
                  </a:cxn>
                  <a:cxn ang="0">
                    <a:pos x="179" y="66"/>
                  </a:cxn>
                  <a:cxn ang="0">
                    <a:pos x="119" y="102"/>
                  </a:cxn>
                  <a:cxn ang="0">
                    <a:pos x="72" y="144"/>
                  </a:cxn>
                  <a:cxn ang="0">
                    <a:pos x="30" y="192"/>
                  </a:cxn>
                  <a:cxn ang="0">
                    <a:pos x="6" y="246"/>
                  </a:cxn>
                  <a:cxn ang="0">
                    <a:pos x="0" y="300"/>
                  </a:cxn>
                  <a:cxn ang="0">
                    <a:pos x="6" y="348"/>
                  </a:cxn>
                  <a:cxn ang="0">
                    <a:pos x="30" y="396"/>
                  </a:cxn>
                  <a:cxn ang="0">
                    <a:pos x="66" y="444"/>
                  </a:cxn>
                  <a:cxn ang="0">
                    <a:pos x="107" y="486"/>
                  </a:cxn>
                  <a:cxn ang="0">
                    <a:pos x="131" y="486"/>
                  </a:cxn>
                  <a:cxn ang="0">
                    <a:pos x="83" y="450"/>
                  </a:cxn>
                  <a:cxn ang="0">
                    <a:pos x="48" y="402"/>
                  </a:cxn>
                  <a:cxn ang="0">
                    <a:pos x="24" y="354"/>
                  </a:cxn>
                  <a:cxn ang="0">
                    <a:pos x="18" y="300"/>
                  </a:cxn>
                  <a:cxn ang="0">
                    <a:pos x="18" y="300"/>
                  </a:cxn>
                </a:cxnLst>
                <a:rect l="0" t="0" r="r" b="b"/>
                <a:pathLst>
                  <a:path w="406" h="48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50" name="Freeform 28"/>
              <p:cNvSpPr>
                <a:spLocks/>
              </p:cNvSpPr>
              <p:nvPr/>
            </p:nvSpPr>
            <p:spPr bwMode="hidden">
              <a:xfrm>
                <a:off x="2987" y="4044"/>
                <a:ext cx="108" cy="252"/>
              </a:xfrm>
              <a:custGeom>
                <a:avLst/>
                <a:gdLst/>
                <a:ahLst/>
                <a:cxnLst>
                  <a:cxn ang="0">
                    <a:pos x="89" y="84"/>
                  </a:cxn>
                  <a:cxn ang="0">
                    <a:pos x="83" y="132"/>
                  </a:cxn>
                  <a:cxn ang="0">
                    <a:pos x="65" y="174"/>
                  </a:cxn>
                  <a:cxn ang="0">
                    <a:pos x="36" y="216"/>
                  </a:cxn>
                  <a:cxn ang="0">
                    <a:pos x="0" y="252"/>
                  </a:cxn>
                  <a:cxn ang="0">
                    <a:pos x="18" y="252"/>
                  </a:cxn>
                  <a:cxn ang="0">
                    <a:pos x="53" y="216"/>
                  </a:cxn>
                  <a:cxn ang="0">
                    <a:pos x="83" y="174"/>
                  </a:cxn>
                  <a:cxn ang="0">
                    <a:pos x="101" y="132"/>
                  </a:cxn>
                  <a:cxn ang="0">
                    <a:pos x="107" y="84"/>
                  </a:cxn>
                  <a:cxn ang="0">
                    <a:pos x="101" y="42"/>
                  </a:cxn>
                  <a:cxn ang="0">
                    <a:pos x="89" y="0"/>
                  </a:cxn>
                  <a:cxn ang="0">
                    <a:pos x="65" y="0"/>
                  </a:cxn>
                  <a:cxn ang="0">
                    <a:pos x="83" y="42"/>
                  </a:cxn>
                  <a:cxn ang="0">
                    <a:pos x="89" y="84"/>
                  </a:cxn>
                  <a:cxn ang="0">
                    <a:pos x="89" y="84"/>
                  </a:cxn>
                </a:cxnLst>
                <a:rect l="0" t="0" r="r" b="b"/>
                <a:pathLst>
                  <a:path w="107" h="252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1961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51" name="Freeform 29"/>
              <p:cNvSpPr>
                <a:spLocks/>
              </p:cNvSpPr>
              <p:nvPr/>
            </p:nvSpPr>
            <p:spPr bwMode="hidden">
              <a:xfrm>
                <a:off x="2068" y="3685"/>
                <a:ext cx="835" cy="150"/>
              </a:xfrm>
              <a:custGeom>
                <a:avLst/>
                <a:gdLst/>
                <a:ahLst/>
                <a:cxnLst>
                  <a:cxn ang="0">
                    <a:pos x="518" y="18"/>
                  </a:cxn>
                  <a:cxn ang="0">
                    <a:pos x="597" y="24"/>
                  </a:cxn>
                  <a:cxn ang="0">
                    <a:pos x="682" y="30"/>
                  </a:cxn>
                  <a:cxn ang="0">
                    <a:pos x="755" y="42"/>
                  </a:cxn>
                  <a:cxn ang="0">
                    <a:pos x="828" y="60"/>
                  </a:cxn>
                  <a:cxn ang="0">
                    <a:pos x="835" y="42"/>
                  </a:cxn>
                  <a:cxn ang="0">
                    <a:pos x="761" y="24"/>
                  </a:cxn>
                  <a:cxn ang="0">
                    <a:pos x="688" y="12"/>
                  </a:cxn>
                  <a:cxn ang="0">
                    <a:pos x="603" y="6"/>
                  </a:cxn>
                  <a:cxn ang="0">
                    <a:pos x="518" y="0"/>
                  </a:cxn>
                  <a:cxn ang="0">
                    <a:pos x="372" y="12"/>
                  </a:cxn>
                  <a:cxn ang="0">
                    <a:pos x="232" y="36"/>
                  </a:cxn>
                  <a:cxn ang="0">
                    <a:pos x="110" y="78"/>
                  </a:cxn>
                  <a:cxn ang="0">
                    <a:pos x="0" y="132"/>
                  </a:cxn>
                  <a:cxn ang="0">
                    <a:pos x="19" y="150"/>
                  </a:cxn>
                  <a:cxn ang="0">
                    <a:pos x="122" y="96"/>
                  </a:cxn>
                  <a:cxn ang="0">
                    <a:pos x="244" y="54"/>
                  </a:cxn>
                  <a:cxn ang="0">
                    <a:pos x="378" y="30"/>
                  </a:cxn>
                  <a:cxn ang="0">
                    <a:pos x="518" y="18"/>
                  </a:cxn>
                  <a:cxn ang="0">
                    <a:pos x="518" y="18"/>
                  </a:cxn>
                </a:cxnLst>
                <a:rect l="0" t="0" r="r" b="b"/>
                <a:pathLst>
                  <a:path w="835" h="15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52" name="Freeform 30"/>
              <p:cNvSpPr>
                <a:spLocks/>
              </p:cNvSpPr>
              <p:nvPr/>
            </p:nvSpPr>
            <p:spPr bwMode="hidden">
              <a:xfrm>
                <a:off x="1867" y="3853"/>
                <a:ext cx="171" cy="461"/>
              </a:xfrm>
              <a:custGeom>
                <a:avLst/>
                <a:gdLst/>
                <a:ahLst/>
                <a:cxnLst>
                  <a:cxn ang="0">
                    <a:pos x="31" y="263"/>
                  </a:cxn>
                  <a:cxn ang="0">
                    <a:pos x="43" y="191"/>
                  </a:cxn>
                  <a:cxn ang="0">
                    <a:pos x="67" y="131"/>
                  </a:cxn>
                  <a:cxn ang="0">
                    <a:pos x="116" y="72"/>
                  </a:cxn>
                  <a:cxn ang="0">
                    <a:pos x="171" y="18"/>
                  </a:cxn>
                  <a:cxn ang="0">
                    <a:pos x="153" y="0"/>
                  </a:cxn>
                  <a:cxn ang="0">
                    <a:pos x="86" y="60"/>
                  </a:cxn>
                  <a:cxn ang="0">
                    <a:pos x="43" y="120"/>
                  </a:cxn>
                  <a:cxn ang="0">
                    <a:pos x="13" y="191"/>
                  </a:cxn>
                  <a:cxn ang="0">
                    <a:pos x="0" y="263"/>
                  </a:cxn>
                  <a:cxn ang="0">
                    <a:pos x="6" y="317"/>
                  </a:cxn>
                  <a:cxn ang="0">
                    <a:pos x="25" y="365"/>
                  </a:cxn>
                  <a:cxn ang="0">
                    <a:pos x="49" y="413"/>
                  </a:cxn>
                  <a:cxn ang="0">
                    <a:pos x="86" y="461"/>
                  </a:cxn>
                  <a:cxn ang="0">
                    <a:pos x="122" y="461"/>
                  </a:cxn>
                  <a:cxn ang="0">
                    <a:pos x="86" y="413"/>
                  </a:cxn>
                  <a:cxn ang="0">
                    <a:pos x="55" y="365"/>
                  </a:cxn>
                  <a:cxn ang="0">
                    <a:pos x="37" y="317"/>
                  </a:cxn>
                  <a:cxn ang="0">
                    <a:pos x="31" y="263"/>
                  </a:cxn>
                  <a:cxn ang="0">
                    <a:pos x="31" y="263"/>
                  </a:cxn>
                </a:cxnLst>
                <a:rect l="0" t="0" r="r" b="b"/>
                <a:pathLst>
                  <a:path w="171" h="46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53" name="Freeform 31"/>
              <p:cNvSpPr>
                <a:spLocks/>
              </p:cNvSpPr>
              <p:nvPr/>
            </p:nvSpPr>
            <p:spPr bwMode="hidden">
              <a:xfrm>
                <a:off x="2951" y="3751"/>
                <a:ext cx="360" cy="563"/>
              </a:xfrm>
              <a:custGeom>
                <a:avLst/>
                <a:gdLst/>
                <a:ahLst/>
                <a:cxnLst>
                  <a:cxn ang="0">
                    <a:pos x="360" y="365"/>
                  </a:cxn>
                  <a:cxn ang="0">
                    <a:pos x="353" y="305"/>
                  </a:cxn>
                  <a:cxn ang="0">
                    <a:pos x="335" y="251"/>
                  </a:cxn>
                  <a:cxn ang="0">
                    <a:pos x="305" y="204"/>
                  </a:cxn>
                  <a:cxn ang="0">
                    <a:pos x="262" y="156"/>
                  </a:cxn>
                  <a:cxn ang="0">
                    <a:pos x="213" y="108"/>
                  </a:cxn>
                  <a:cxn ang="0">
                    <a:pos x="159" y="66"/>
                  </a:cxn>
                  <a:cxn ang="0">
                    <a:pos x="92" y="30"/>
                  </a:cxn>
                  <a:cxn ang="0">
                    <a:pos x="19" y="0"/>
                  </a:cxn>
                  <a:cxn ang="0">
                    <a:pos x="0" y="12"/>
                  </a:cxn>
                  <a:cxn ang="0">
                    <a:pos x="67" y="42"/>
                  </a:cxn>
                  <a:cxn ang="0">
                    <a:pos x="134" y="78"/>
                  </a:cxn>
                  <a:cxn ang="0">
                    <a:pos x="189" y="114"/>
                  </a:cxn>
                  <a:cxn ang="0">
                    <a:pos x="238" y="162"/>
                  </a:cxn>
                  <a:cxn ang="0">
                    <a:pos x="274" y="210"/>
                  </a:cxn>
                  <a:cxn ang="0">
                    <a:pos x="299" y="257"/>
                  </a:cxn>
                  <a:cxn ang="0">
                    <a:pos x="317" y="311"/>
                  </a:cxn>
                  <a:cxn ang="0">
                    <a:pos x="323" y="365"/>
                  </a:cxn>
                  <a:cxn ang="0">
                    <a:pos x="317" y="419"/>
                  </a:cxn>
                  <a:cxn ang="0">
                    <a:pos x="299" y="467"/>
                  </a:cxn>
                  <a:cxn ang="0">
                    <a:pos x="274" y="515"/>
                  </a:cxn>
                  <a:cxn ang="0">
                    <a:pos x="238" y="563"/>
                  </a:cxn>
                  <a:cxn ang="0">
                    <a:pos x="268" y="563"/>
                  </a:cxn>
                  <a:cxn ang="0">
                    <a:pos x="311" y="515"/>
                  </a:cxn>
                  <a:cxn ang="0">
                    <a:pos x="335" y="467"/>
                  </a:cxn>
                  <a:cxn ang="0">
                    <a:pos x="353" y="419"/>
                  </a:cxn>
                  <a:cxn ang="0">
                    <a:pos x="360" y="365"/>
                  </a:cxn>
                  <a:cxn ang="0">
                    <a:pos x="360" y="365"/>
                  </a:cxn>
                </a:cxnLst>
                <a:rect l="0" t="0" r="r" b="b"/>
                <a:pathLst>
                  <a:path w="360" h="563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54" name="Freeform 32"/>
              <p:cNvSpPr>
                <a:spLocks/>
              </p:cNvSpPr>
              <p:nvPr/>
            </p:nvSpPr>
            <p:spPr bwMode="hidden">
              <a:xfrm>
                <a:off x="2318" y="3631"/>
                <a:ext cx="1078" cy="425"/>
              </a:xfrm>
              <a:custGeom>
                <a:avLst/>
                <a:gdLst/>
                <a:ahLst/>
                <a:cxnLst>
                  <a:cxn ang="0">
                    <a:pos x="1053" y="425"/>
                  </a:cxn>
                  <a:cxn ang="0">
                    <a:pos x="1078" y="419"/>
                  </a:cxn>
                  <a:cxn ang="0">
                    <a:pos x="1066" y="377"/>
                  </a:cxn>
                  <a:cxn ang="0">
                    <a:pos x="1047" y="336"/>
                  </a:cxn>
                  <a:cxn ang="0">
                    <a:pos x="986" y="252"/>
                  </a:cxn>
                  <a:cxn ang="0">
                    <a:pos x="907" y="180"/>
                  </a:cxn>
                  <a:cxn ang="0">
                    <a:pos x="810" y="120"/>
                  </a:cxn>
                  <a:cxn ang="0">
                    <a:pos x="694" y="72"/>
                  </a:cxn>
                  <a:cxn ang="0">
                    <a:pos x="560" y="30"/>
                  </a:cxn>
                  <a:cxn ang="0">
                    <a:pos x="420" y="6"/>
                  </a:cxn>
                  <a:cxn ang="0">
                    <a:pos x="268" y="0"/>
                  </a:cxn>
                  <a:cxn ang="0">
                    <a:pos x="134" y="6"/>
                  </a:cxn>
                  <a:cxn ang="0">
                    <a:pos x="0" y="24"/>
                  </a:cxn>
                  <a:cxn ang="0">
                    <a:pos x="12" y="36"/>
                  </a:cxn>
                  <a:cxn ang="0">
                    <a:pos x="134" y="18"/>
                  </a:cxn>
                  <a:cxn ang="0">
                    <a:pos x="268" y="12"/>
                  </a:cxn>
                  <a:cxn ang="0">
                    <a:pos x="420" y="18"/>
                  </a:cxn>
                  <a:cxn ang="0">
                    <a:pos x="554" y="42"/>
                  </a:cxn>
                  <a:cxn ang="0">
                    <a:pos x="682" y="84"/>
                  </a:cxn>
                  <a:cxn ang="0">
                    <a:pos x="798" y="132"/>
                  </a:cxn>
                  <a:cxn ang="0">
                    <a:pos x="895" y="192"/>
                  </a:cxn>
                  <a:cxn ang="0">
                    <a:pos x="968" y="264"/>
                  </a:cxn>
                  <a:cxn ang="0">
                    <a:pos x="999" y="300"/>
                  </a:cxn>
                  <a:cxn ang="0">
                    <a:pos x="1023" y="342"/>
                  </a:cxn>
                  <a:cxn ang="0">
                    <a:pos x="1041" y="383"/>
                  </a:cxn>
                  <a:cxn ang="0">
                    <a:pos x="1053" y="425"/>
                  </a:cxn>
                  <a:cxn ang="0">
                    <a:pos x="1053" y="425"/>
                  </a:cxn>
                </a:cxnLst>
                <a:rect l="0" t="0" r="r" b="b"/>
                <a:pathLst>
                  <a:path w="1078" h="425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55" name="Freeform 33"/>
              <p:cNvSpPr>
                <a:spLocks/>
              </p:cNvSpPr>
              <p:nvPr/>
            </p:nvSpPr>
            <p:spPr bwMode="hidden">
              <a:xfrm>
                <a:off x="3304" y="4080"/>
                <a:ext cx="98" cy="234"/>
              </a:xfrm>
              <a:custGeom>
                <a:avLst/>
                <a:gdLst/>
                <a:ahLst/>
                <a:cxnLst>
                  <a:cxn ang="0">
                    <a:pos x="0" y="234"/>
                  </a:cxn>
                  <a:cxn ang="0">
                    <a:pos x="25" y="234"/>
                  </a:cxn>
                  <a:cxn ang="0">
                    <a:pos x="55" y="186"/>
                  </a:cxn>
                  <a:cxn ang="0">
                    <a:pos x="80" y="138"/>
                  </a:cxn>
                  <a:cxn ang="0">
                    <a:pos x="92" y="90"/>
                  </a:cxn>
                  <a:cxn ang="0">
                    <a:pos x="98" y="36"/>
                  </a:cxn>
                  <a:cxn ang="0">
                    <a:pos x="98" y="0"/>
                  </a:cxn>
                  <a:cxn ang="0">
                    <a:pos x="74" y="0"/>
                  </a:cxn>
                  <a:cxn ang="0">
                    <a:pos x="74" y="36"/>
                  </a:cxn>
                  <a:cxn ang="0">
                    <a:pos x="67" y="90"/>
                  </a:cxn>
                  <a:cxn ang="0">
                    <a:pos x="55" y="138"/>
                  </a:cxn>
                  <a:cxn ang="0">
                    <a:pos x="31" y="186"/>
                  </a:cxn>
                  <a:cxn ang="0">
                    <a:pos x="0" y="234"/>
                  </a:cxn>
                  <a:cxn ang="0">
                    <a:pos x="0" y="234"/>
                  </a:cxn>
                </a:cxnLst>
                <a:rect l="0" t="0" r="r" b="b"/>
                <a:pathLst>
                  <a:path w="98" h="234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56" name="Freeform 34"/>
              <p:cNvSpPr>
                <a:spLocks/>
              </p:cNvSpPr>
              <p:nvPr/>
            </p:nvSpPr>
            <p:spPr bwMode="hidden">
              <a:xfrm>
                <a:off x="1776" y="3673"/>
                <a:ext cx="481" cy="641"/>
              </a:xfrm>
              <a:custGeom>
                <a:avLst/>
                <a:gdLst/>
                <a:ahLst/>
                <a:cxnLst>
                  <a:cxn ang="0">
                    <a:pos x="18" y="443"/>
                  </a:cxn>
                  <a:cxn ang="0">
                    <a:pos x="24" y="371"/>
                  </a:cxn>
                  <a:cxn ang="0">
                    <a:pos x="55" y="305"/>
                  </a:cxn>
                  <a:cxn ang="0">
                    <a:pos x="91" y="246"/>
                  </a:cxn>
                  <a:cxn ang="0">
                    <a:pos x="146" y="186"/>
                  </a:cxn>
                  <a:cxn ang="0">
                    <a:pos x="213" y="132"/>
                  </a:cxn>
                  <a:cxn ang="0">
                    <a:pos x="292" y="84"/>
                  </a:cxn>
                  <a:cxn ang="0">
                    <a:pos x="384" y="48"/>
                  </a:cxn>
                  <a:cxn ang="0">
                    <a:pos x="481" y="12"/>
                  </a:cxn>
                  <a:cxn ang="0">
                    <a:pos x="457" y="0"/>
                  </a:cxn>
                  <a:cxn ang="0">
                    <a:pos x="359" y="36"/>
                  </a:cxn>
                  <a:cxn ang="0">
                    <a:pos x="274" y="78"/>
                  </a:cxn>
                  <a:cxn ang="0">
                    <a:pos x="195" y="126"/>
                  </a:cxn>
                  <a:cxn ang="0">
                    <a:pos x="128" y="180"/>
                  </a:cxn>
                  <a:cxn ang="0">
                    <a:pos x="73" y="240"/>
                  </a:cxn>
                  <a:cxn ang="0">
                    <a:pos x="37" y="305"/>
                  </a:cxn>
                  <a:cxn ang="0">
                    <a:pos x="6" y="371"/>
                  </a:cxn>
                  <a:cxn ang="0">
                    <a:pos x="0" y="443"/>
                  </a:cxn>
                  <a:cxn ang="0">
                    <a:pos x="6" y="497"/>
                  </a:cxn>
                  <a:cxn ang="0">
                    <a:pos x="18" y="545"/>
                  </a:cxn>
                  <a:cxn ang="0">
                    <a:pos x="43" y="593"/>
                  </a:cxn>
                  <a:cxn ang="0">
                    <a:pos x="73" y="641"/>
                  </a:cxn>
                  <a:cxn ang="0">
                    <a:pos x="97" y="641"/>
                  </a:cxn>
                  <a:cxn ang="0">
                    <a:pos x="67" y="593"/>
                  </a:cxn>
                  <a:cxn ang="0">
                    <a:pos x="43" y="545"/>
                  </a:cxn>
                  <a:cxn ang="0">
                    <a:pos x="24" y="497"/>
                  </a:cxn>
                  <a:cxn ang="0">
                    <a:pos x="18" y="443"/>
                  </a:cxn>
                  <a:cxn ang="0">
                    <a:pos x="18" y="443"/>
                  </a:cxn>
                </a:cxnLst>
                <a:rect l="0" t="0" r="r" b="b"/>
                <a:pathLst>
                  <a:path w="481" h="64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grpSp>
          <p:nvGrpSpPr>
            <p:cNvPr id="8" name="Group 35"/>
            <p:cNvGrpSpPr>
              <a:grpSpLocks/>
            </p:cNvGrpSpPr>
            <p:nvPr userDrawn="1"/>
          </p:nvGrpSpPr>
          <p:grpSpPr bwMode="auto">
            <a:xfrm>
              <a:off x="4128" y="3360"/>
              <a:ext cx="1351" cy="821"/>
              <a:chOff x="4128" y="3360"/>
              <a:chExt cx="1351" cy="821"/>
            </a:xfrm>
          </p:grpSpPr>
          <p:sp>
            <p:nvSpPr>
              <p:cNvPr id="22" name="Freeform 36"/>
              <p:cNvSpPr>
                <a:spLocks noEditPoints="1"/>
              </p:cNvSpPr>
              <p:nvPr/>
            </p:nvSpPr>
            <p:spPr bwMode="hidden">
              <a:xfrm>
                <a:off x="4200" y="3402"/>
                <a:ext cx="1201" cy="731"/>
              </a:xfrm>
              <a:custGeom>
                <a:avLst/>
                <a:gdLst/>
                <a:ahLst/>
                <a:cxnLst>
                  <a:cxn ang="0">
                    <a:pos x="484" y="6"/>
                  </a:cxn>
                  <a:cxn ang="0">
                    <a:pos x="263" y="60"/>
                  </a:cxn>
                  <a:cxn ang="0">
                    <a:pos x="101" y="162"/>
                  </a:cxn>
                  <a:cxn ang="0">
                    <a:pos x="12" y="294"/>
                  </a:cxn>
                  <a:cxn ang="0">
                    <a:pos x="0" y="366"/>
                  </a:cxn>
                  <a:cxn ang="0">
                    <a:pos x="12" y="437"/>
                  </a:cxn>
                  <a:cxn ang="0">
                    <a:pos x="101" y="569"/>
                  </a:cxn>
                  <a:cxn ang="0">
                    <a:pos x="263" y="671"/>
                  </a:cxn>
                  <a:cxn ang="0">
                    <a:pos x="484" y="725"/>
                  </a:cxn>
                  <a:cxn ang="0">
                    <a:pos x="723" y="725"/>
                  </a:cxn>
                  <a:cxn ang="0">
                    <a:pos x="938" y="671"/>
                  </a:cxn>
                  <a:cxn ang="0">
                    <a:pos x="1100" y="569"/>
                  </a:cxn>
                  <a:cxn ang="0">
                    <a:pos x="1189" y="437"/>
                  </a:cxn>
                  <a:cxn ang="0">
                    <a:pos x="1201" y="366"/>
                  </a:cxn>
                  <a:cxn ang="0">
                    <a:pos x="1189" y="294"/>
                  </a:cxn>
                  <a:cxn ang="0">
                    <a:pos x="1100" y="162"/>
                  </a:cxn>
                  <a:cxn ang="0">
                    <a:pos x="938" y="60"/>
                  </a:cxn>
                  <a:cxn ang="0">
                    <a:pos x="723" y="6"/>
                  </a:cxn>
                  <a:cxn ang="0">
                    <a:pos x="604" y="0"/>
                  </a:cxn>
                  <a:cxn ang="0">
                    <a:pos x="490" y="701"/>
                  </a:cxn>
                  <a:cxn ang="0">
                    <a:pos x="287" y="647"/>
                  </a:cxn>
                  <a:cxn ang="0">
                    <a:pos x="131" y="557"/>
                  </a:cxn>
                  <a:cxn ang="0">
                    <a:pos x="48" y="437"/>
                  </a:cxn>
                  <a:cxn ang="0">
                    <a:pos x="36" y="366"/>
                  </a:cxn>
                  <a:cxn ang="0">
                    <a:pos x="48" y="300"/>
                  </a:cxn>
                  <a:cxn ang="0">
                    <a:pos x="131" y="174"/>
                  </a:cxn>
                  <a:cxn ang="0">
                    <a:pos x="287" y="84"/>
                  </a:cxn>
                  <a:cxn ang="0">
                    <a:pos x="490" y="30"/>
                  </a:cxn>
                  <a:cxn ang="0">
                    <a:pos x="717" y="30"/>
                  </a:cxn>
                  <a:cxn ang="0">
                    <a:pos x="920" y="84"/>
                  </a:cxn>
                  <a:cxn ang="0">
                    <a:pos x="1070" y="174"/>
                  </a:cxn>
                  <a:cxn ang="0">
                    <a:pos x="1153" y="300"/>
                  </a:cxn>
                  <a:cxn ang="0">
                    <a:pos x="1153" y="437"/>
                  </a:cxn>
                  <a:cxn ang="0">
                    <a:pos x="1070" y="557"/>
                  </a:cxn>
                  <a:cxn ang="0">
                    <a:pos x="920" y="647"/>
                  </a:cxn>
                  <a:cxn ang="0">
                    <a:pos x="717" y="701"/>
                  </a:cxn>
                  <a:cxn ang="0">
                    <a:pos x="604" y="707"/>
                  </a:cxn>
                </a:cxnLst>
                <a:rect l="0" t="0" r="r" b="b"/>
                <a:pathLst>
                  <a:path w="1201" h="73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3" name="Freeform 37"/>
              <p:cNvSpPr>
                <a:spLocks/>
              </p:cNvSpPr>
              <p:nvPr/>
            </p:nvSpPr>
            <p:spPr bwMode="hidden">
              <a:xfrm>
                <a:off x="4128" y="3366"/>
                <a:ext cx="544" cy="737"/>
              </a:xfrm>
              <a:custGeom>
                <a:avLst/>
                <a:gdLst/>
                <a:ahLst/>
                <a:cxnLst>
                  <a:cxn ang="0">
                    <a:pos x="24" y="402"/>
                  </a:cxn>
                  <a:cxn ang="0">
                    <a:pos x="36" y="330"/>
                  </a:cxn>
                  <a:cxn ang="0">
                    <a:pos x="66" y="264"/>
                  </a:cxn>
                  <a:cxn ang="0">
                    <a:pos x="108" y="204"/>
                  </a:cxn>
                  <a:cxn ang="0">
                    <a:pos x="173" y="150"/>
                  </a:cxn>
                  <a:cxn ang="0">
                    <a:pos x="251" y="102"/>
                  </a:cxn>
                  <a:cxn ang="0">
                    <a:pos x="335" y="60"/>
                  </a:cxn>
                  <a:cxn ang="0">
                    <a:pos x="436" y="30"/>
                  </a:cxn>
                  <a:cxn ang="0">
                    <a:pos x="544" y="12"/>
                  </a:cxn>
                  <a:cxn ang="0">
                    <a:pos x="544" y="0"/>
                  </a:cxn>
                  <a:cxn ang="0">
                    <a:pos x="430" y="18"/>
                  </a:cxn>
                  <a:cxn ang="0">
                    <a:pos x="329" y="48"/>
                  </a:cxn>
                  <a:cxn ang="0">
                    <a:pos x="233" y="90"/>
                  </a:cxn>
                  <a:cxn ang="0">
                    <a:pos x="155" y="138"/>
                  </a:cxn>
                  <a:cxn ang="0">
                    <a:pos x="90" y="198"/>
                  </a:cxn>
                  <a:cxn ang="0">
                    <a:pos x="42" y="258"/>
                  </a:cxn>
                  <a:cxn ang="0">
                    <a:pos x="12" y="330"/>
                  </a:cxn>
                  <a:cxn ang="0">
                    <a:pos x="0" y="402"/>
                  </a:cxn>
                  <a:cxn ang="0">
                    <a:pos x="6" y="455"/>
                  </a:cxn>
                  <a:cxn ang="0">
                    <a:pos x="18" y="503"/>
                  </a:cxn>
                  <a:cxn ang="0">
                    <a:pos x="42" y="545"/>
                  </a:cxn>
                  <a:cxn ang="0">
                    <a:pos x="78" y="593"/>
                  </a:cxn>
                  <a:cxn ang="0">
                    <a:pos x="114" y="635"/>
                  </a:cxn>
                  <a:cxn ang="0">
                    <a:pos x="161" y="671"/>
                  </a:cxn>
                  <a:cxn ang="0">
                    <a:pos x="221" y="707"/>
                  </a:cxn>
                  <a:cxn ang="0">
                    <a:pos x="281" y="737"/>
                  </a:cxn>
                  <a:cxn ang="0">
                    <a:pos x="323" y="737"/>
                  </a:cxn>
                  <a:cxn ang="0">
                    <a:pos x="257" y="707"/>
                  </a:cxn>
                  <a:cxn ang="0">
                    <a:pos x="203" y="671"/>
                  </a:cxn>
                  <a:cxn ang="0">
                    <a:pos x="149" y="635"/>
                  </a:cxn>
                  <a:cxn ang="0">
                    <a:pos x="108" y="593"/>
                  </a:cxn>
                  <a:cxn ang="0">
                    <a:pos x="72" y="551"/>
                  </a:cxn>
                  <a:cxn ang="0">
                    <a:pos x="48" y="503"/>
                  </a:cxn>
                  <a:cxn ang="0">
                    <a:pos x="30" y="455"/>
                  </a:cxn>
                  <a:cxn ang="0">
                    <a:pos x="24" y="402"/>
                  </a:cxn>
                  <a:cxn ang="0">
                    <a:pos x="24" y="402"/>
                  </a:cxn>
                </a:cxnLst>
                <a:rect l="0" t="0" r="r" b="b"/>
                <a:pathLst>
                  <a:path w="544" h="737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4" name="Freeform 38"/>
              <p:cNvSpPr>
                <a:spLocks/>
              </p:cNvSpPr>
              <p:nvPr/>
            </p:nvSpPr>
            <p:spPr bwMode="hidden">
              <a:xfrm>
                <a:off x="4792" y="3360"/>
                <a:ext cx="609" cy="252"/>
              </a:xfrm>
              <a:custGeom>
                <a:avLst/>
                <a:gdLst/>
                <a:ahLst/>
                <a:cxnLst>
                  <a:cxn ang="0">
                    <a:pos x="12" y="12"/>
                  </a:cxn>
                  <a:cxn ang="0">
                    <a:pos x="113" y="18"/>
                  </a:cxn>
                  <a:cxn ang="0">
                    <a:pos x="203" y="30"/>
                  </a:cxn>
                  <a:cxn ang="0">
                    <a:pos x="292" y="48"/>
                  </a:cxn>
                  <a:cxn ang="0">
                    <a:pos x="376" y="78"/>
                  </a:cxn>
                  <a:cxn ang="0">
                    <a:pos x="448" y="114"/>
                  </a:cxn>
                  <a:cxn ang="0">
                    <a:pos x="514" y="156"/>
                  </a:cxn>
                  <a:cxn ang="0">
                    <a:pos x="567" y="198"/>
                  </a:cxn>
                  <a:cxn ang="0">
                    <a:pos x="609" y="252"/>
                  </a:cxn>
                  <a:cxn ang="0">
                    <a:pos x="609" y="216"/>
                  </a:cxn>
                  <a:cxn ang="0">
                    <a:pos x="561" y="168"/>
                  </a:cxn>
                  <a:cxn ang="0">
                    <a:pos x="502" y="126"/>
                  </a:cxn>
                  <a:cxn ang="0">
                    <a:pos x="436" y="90"/>
                  </a:cxn>
                  <a:cxn ang="0">
                    <a:pos x="364" y="60"/>
                  </a:cxn>
                  <a:cxn ang="0">
                    <a:pos x="286" y="36"/>
                  </a:cxn>
                  <a:cxn ang="0">
                    <a:pos x="197" y="18"/>
                  </a:cxn>
                  <a:cxn ang="0">
                    <a:pos x="107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6" y="12"/>
                  </a:cxn>
                  <a:cxn ang="0">
                    <a:pos x="12" y="12"/>
                  </a:cxn>
                  <a:cxn ang="0">
                    <a:pos x="12" y="12"/>
                  </a:cxn>
                </a:cxnLst>
                <a:rect l="0" t="0" r="r" b="b"/>
                <a:pathLst>
                  <a:path w="609" h="252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5" name="Freeform 39"/>
              <p:cNvSpPr>
                <a:spLocks/>
              </p:cNvSpPr>
              <p:nvPr/>
            </p:nvSpPr>
            <p:spPr bwMode="hidden">
              <a:xfrm>
                <a:off x="5246" y="4007"/>
                <a:ext cx="72" cy="54"/>
              </a:xfrm>
              <a:custGeom>
                <a:avLst/>
                <a:gdLst/>
                <a:ahLst/>
                <a:cxnLst>
                  <a:cxn ang="0">
                    <a:pos x="72" y="0"/>
                  </a:cxn>
                  <a:cxn ang="0">
                    <a:pos x="36" y="30"/>
                  </a:cxn>
                  <a:cxn ang="0">
                    <a:pos x="0" y="54"/>
                  </a:cxn>
                  <a:cxn ang="0">
                    <a:pos x="36" y="54"/>
                  </a:cxn>
                  <a:cxn ang="0">
                    <a:pos x="54" y="42"/>
                  </a:cxn>
                  <a:cxn ang="0">
                    <a:pos x="72" y="24"/>
                  </a:cxn>
                  <a:cxn ang="0">
                    <a:pos x="72" y="24"/>
                  </a:cxn>
                  <a:cxn ang="0">
                    <a:pos x="72" y="0"/>
                  </a:cxn>
                  <a:cxn ang="0">
                    <a:pos x="72" y="0"/>
                  </a:cxn>
                </a:cxnLst>
                <a:rect l="0" t="0" r="r" b="b"/>
                <a:pathLst>
                  <a:path w="72" h="54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6" name="Freeform 40"/>
              <p:cNvSpPr>
                <a:spLocks/>
              </p:cNvSpPr>
              <p:nvPr/>
            </p:nvSpPr>
            <p:spPr bwMode="hidden">
              <a:xfrm>
                <a:off x="4505" y="4073"/>
                <a:ext cx="705" cy="108"/>
              </a:xfrm>
              <a:custGeom>
                <a:avLst/>
                <a:gdLst/>
                <a:ahLst/>
                <a:cxnLst>
                  <a:cxn ang="0">
                    <a:pos x="299" y="90"/>
                  </a:cxn>
                  <a:cxn ang="0">
                    <a:pos x="221" y="90"/>
                  </a:cxn>
                  <a:cxn ang="0">
                    <a:pos x="143" y="78"/>
                  </a:cxn>
                  <a:cxn ang="0">
                    <a:pos x="0" y="48"/>
                  </a:cxn>
                  <a:cxn ang="0">
                    <a:pos x="0" y="66"/>
                  </a:cxn>
                  <a:cxn ang="0">
                    <a:pos x="143" y="96"/>
                  </a:cxn>
                  <a:cxn ang="0">
                    <a:pos x="221" y="108"/>
                  </a:cxn>
                  <a:cxn ang="0">
                    <a:pos x="299" y="108"/>
                  </a:cxn>
                  <a:cxn ang="0">
                    <a:pos x="412" y="102"/>
                  </a:cxn>
                  <a:cxn ang="0">
                    <a:pos x="520" y="84"/>
                  </a:cxn>
                  <a:cxn ang="0">
                    <a:pos x="615" y="60"/>
                  </a:cxn>
                  <a:cxn ang="0">
                    <a:pos x="705" y="24"/>
                  </a:cxn>
                  <a:cxn ang="0">
                    <a:pos x="705" y="0"/>
                  </a:cxn>
                  <a:cxn ang="0">
                    <a:pos x="615" y="42"/>
                  </a:cxn>
                  <a:cxn ang="0">
                    <a:pos x="520" y="66"/>
                  </a:cxn>
                  <a:cxn ang="0">
                    <a:pos x="412" y="84"/>
                  </a:cxn>
                  <a:cxn ang="0">
                    <a:pos x="299" y="90"/>
                  </a:cxn>
                  <a:cxn ang="0">
                    <a:pos x="299" y="90"/>
                  </a:cxn>
                </a:cxnLst>
                <a:rect l="0" t="0" r="r" b="b"/>
                <a:pathLst>
                  <a:path w="705" h="108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7" name="Freeform 41"/>
              <p:cNvSpPr>
                <a:spLocks/>
              </p:cNvSpPr>
              <p:nvPr/>
            </p:nvSpPr>
            <p:spPr bwMode="hidden">
              <a:xfrm>
                <a:off x="5336" y="3654"/>
                <a:ext cx="143" cy="341"/>
              </a:xfrm>
              <a:custGeom>
                <a:avLst/>
                <a:gdLst/>
                <a:ahLst/>
                <a:cxnLst>
                  <a:cxn ang="0">
                    <a:pos x="119" y="114"/>
                  </a:cxn>
                  <a:cxn ang="0">
                    <a:pos x="113" y="173"/>
                  </a:cxn>
                  <a:cxn ang="0">
                    <a:pos x="89" y="239"/>
                  </a:cxn>
                  <a:cxn ang="0">
                    <a:pos x="47" y="293"/>
                  </a:cxn>
                  <a:cxn ang="0">
                    <a:pos x="0" y="341"/>
                  </a:cxn>
                  <a:cxn ang="0">
                    <a:pos x="29" y="341"/>
                  </a:cxn>
                  <a:cxn ang="0">
                    <a:pos x="77" y="287"/>
                  </a:cxn>
                  <a:cxn ang="0">
                    <a:pos x="113" y="233"/>
                  </a:cxn>
                  <a:cxn ang="0">
                    <a:pos x="137" y="173"/>
                  </a:cxn>
                  <a:cxn ang="0">
                    <a:pos x="143" y="114"/>
                  </a:cxn>
                  <a:cxn ang="0">
                    <a:pos x="137" y="60"/>
                  </a:cxn>
                  <a:cxn ang="0">
                    <a:pos x="119" y="0"/>
                  </a:cxn>
                  <a:cxn ang="0">
                    <a:pos x="89" y="0"/>
                  </a:cxn>
                  <a:cxn ang="0">
                    <a:pos x="113" y="60"/>
                  </a:cxn>
                  <a:cxn ang="0">
                    <a:pos x="119" y="114"/>
                  </a:cxn>
                  <a:cxn ang="0">
                    <a:pos x="119" y="114"/>
                  </a:cxn>
                </a:cxnLst>
                <a:rect l="0" t="0" r="r" b="b"/>
                <a:pathLst>
                  <a:path w="143" h="341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8" name="Freeform 42"/>
              <p:cNvSpPr>
                <a:spLocks/>
              </p:cNvSpPr>
              <p:nvPr/>
            </p:nvSpPr>
            <p:spPr bwMode="hidden">
              <a:xfrm>
                <a:off x="5061" y="3624"/>
                <a:ext cx="83" cy="90"/>
              </a:xfrm>
              <a:custGeom>
                <a:avLst/>
                <a:gdLst/>
                <a:ahLst/>
                <a:cxnLst>
                  <a:cxn ang="0">
                    <a:pos x="59" y="90"/>
                  </a:cxn>
                  <a:cxn ang="0">
                    <a:pos x="83" y="84"/>
                  </a:cxn>
                  <a:cxn ang="0">
                    <a:pos x="71" y="60"/>
                  </a:cxn>
                  <a:cxn ang="0">
                    <a:pos x="53" y="42"/>
                  </a:cxn>
                  <a:cxn ang="0">
                    <a:pos x="6" y="0"/>
                  </a:cxn>
                  <a:cxn ang="0">
                    <a:pos x="0" y="18"/>
                  </a:cxn>
                  <a:cxn ang="0">
                    <a:pos x="35" y="48"/>
                  </a:cxn>
                  <a:cxn ang="0">
                    <a:pos x="59" y="90"/>
                  </a:cxn>
                  <a:cxn ang="0">
                    <a:pos x="59" y="90"/>
                  </a:cxn>
                </a:cxnLst>
                <a:rect l="0" t="0" r="r" b="b"/>
                <a:pathLst>
                  <a:path w="83" h="9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9" name="Freeform 43"/>
              <p:cNvSpPr>
                <a:spLocks/>
              </p:cNvSpPr>
              <p:nvPr/>
            </p:nvSpPr>
            <p:spPr bwMode="hidden">
              <a:xfrm>
                <a:off x="4445" y="3552"/>
                <a:ext cx="717" cy="431"/>
              </a:xfrm>
              <a:custGeom>
                <a:avLst/>
                <a:gdLst/>
                <a:ahLst/>
                <a:cxnLst>
                  <a:cxn ang="0">
                    <a:pos x="693" y="216"/>
                  </a:cxn>
                  <a:cxn ang="0">
                    <a:pos x="687" y="257"/>
                  </a:cxn>
                  <a:cxn ang="0">
                    <a:pos x="669" y="293"/>
                  </a:cxn>
                  <a:cxn ang="0">
                    <a:pos x="633" y="329"/>
                  </a:cxn>
                  <a:cxn ang="0">
                    <a:pos x="598" y="359"/>
                  </a:cxn>
                  <a:cxn ang="0">
                    <a:pos x="544" y="383"/>
                  </a:cxn>
                  <a:cxn ang="0">
                    <a:pos x="490" y="401"/>
                  </a:cxn>
                  <a:cxn ang="0">
                    <a:pos x="424" y="413"/>
                  </a:cxn>
                  <a:cxn ang="0">
                    <a:pos x="359" y="419"/>
                  </a:cxn>
                  <a:cxn ang="0">
                    <a:pos x="293" y="413"/>
                  </a:cxn>
                  <a:cxn ang="0">
                    <a:pos x="227" y="401"/>
                  </a:cxn>
                  <a:cxn ang="0">
                    <a:pos x="173" y="383"/>
                  </a:cxn>
                  <a:cxn ang="0">
                    <a:pos x="119" y="359"/>
                  </a:cxn>
                  <a:cxn ang="0">
                    <a:pos x="84" y="329"/>
                  </a:cxn>
                  <a:cxn ang="0">
                    <a:pos x="48" y="293"/>
                  </a:cxn>
                  <a:cxn ang="0">
                    <a:pos x="30" y="257"/>
                  </a:cxn>
                  <a:cxn ang="0">
                    <a:pos x="24" y="216"/>
                  </a:cxn>
                  <a:cxn ang="0">
                    <a:pos x="30" y="174"/>
                  </a:cxn>
                  <a:cxn ang="0">
                    <a:pos x="48" y="138"/>
                  </a:cxn>
                  <a:cxn ang="0">
                    <a:pos x="84" y="102"/>
                  </a:cxn>
                  <a:cxn ang="0">
                    <a:pos x="119" y="72"/>
                  </a:cxn>
                  <a:cxn ang="0">
                    <a:pos x="173" y="48"/>
                  </a:cxn>
                  <a:cxn ang="0">
                    <a:pos x="227" y="30"/>
                  </a:cxn>
                  <a:cxn ang="0">
                    <a:pos x="293" y="18"/>
                  </a:cxn>
                  <a:cxn ang="0">
                    <a:pos x="359" y="12"/>
                  </a:cxn>
                  <a:cxn ang="0">
                    <a:pos x="418" y="18"/>
                  </a:cxn>
                  <a:cxn ang="0">
                    <a:pos x="478" y="30"/>
                  </a:cxn>
                  <a:cxn ang="0">
                    <a:pos x="532" y="48"/>
                  </a:cxn>
                  <a:cxn ang="0">
                    <a:pos x="580" y="66"/>
                  </a:cxn>
                  <a:cxn ang="0">
                    <a:pos x="586" y="48"/>
                  </a:cxn>
                  <a:cxn ang="0">
                    <a:pos x="478" y="12"/>
                  </a:cxn>
                  <a:cxn ang="0">
                    <a:pos x="418" y="6"/>
                  </a:cxn>
                  <a:cxn ang="0">
                    <a:pos x="359" y="0"/>
                  </a:cxn>
                  <a:cxn ang="0">
                    <a:pos x="287" y="6"/>
                  </a:cxn>
                  <a:cxn ang="0">
                    <a:pos x="221" y="18"/>
                  </a:cxn>
                  <a:cxn ang="0">
                    <a:pos x="161" y="36"/>
                  </a:cxn>
                  <a:cxn ang="0">
                    <a:pos x="107" y="66"/>
                  </a:cxn>
                  <a:cxn ang="0">
                    <a:pos x="60" y="96"/>
                  </a:cxn>
                  <a:cxn ang="0">
                    <a:pos x="30" y="132"/>
                  </a:cxn>
                  <a:cxn ang="0">
                    <a:pos x="6" y="174"/>
                  </a:cxn>
                  <a:cxn ang="0">
                    <a:pos x="0" y="216"/>
                  </a:cxn>
                  <a:cxn ang="0">
                    <a:pos x="6" y="257"/>
                  </a:cxn>
                  <a:cxn ang="0">
                    <a:pos x="30" y="299"/>
                  </a:cxn>
                  <a:cxn ang="0">
                    <a:pos x="60" y="335"/>
                  </a:cxn>
                  <a:cxn ang="0">
                    <a:pos x="107" y="371"/>
                  </a:cxn>
                  <a:cxn ang="0">
                    <a:pos x="161" y="395"/>
                  </a:cxn>
                  <a:cxn ang="0">
                    <a:pos x="221" y="413"/>
                  </a:cxn>
                  <a:cxn ang="0">
                    <a:pos x="287" y="425"/>
                  </a:cxn>
                  <a:cxn ang="0">
                    <a:pos x="359" y="431"/>
                  </a:cxn>
                  <a:cxn ang="0">
                    <a:pos x="430" y="425"/>
                  </a:cxn>
                  <a:cxn ang="0">
                    <a:pos x="496" y="413"/>
                  </a:cxn>
                  <a:cxn ang="0">
                    <a:pos x="562" y="395"/>
                  </a:cxn>
                  <a:cxn ang="0">
                    <a:pos x="610" y="371"/>
                  </a:cxn>
                  <a:cxn ang="0">
                    <a:pos x="657" y="335"/>
                  </a:cxn>
                  <a:cxn ang="0">
                    <a:pos x="687" y="299"/>
                  </a:cxn>
                  <a:cxn ang="0">
                    <a:pos x="711" y="257"/>
                  </a:cxn>
                  <a:cxn ang="0">
                    <a:pos x="717" y="216"/>
                  </a:cxn>
                  <a:cxn ang="0">
                    <a:pos x="717" y="204"/>
                  </a:cxn>
                  <a:cxn ang="0">
                    <a:pos x="711" y="192"/>
                  </a:cxn>
                  <a:cxn ang="0">
                    <a:pos x="687" y="198"/>
                  </a:cxn>
                  <a:cxn ang="0">
                    <a:pos x="693" y="210"/>
                  </a:cxn>
                  <a:cxn ang="0">
                    <a:pos x="693" y="216"/>
                  </a:cxn>
                  <a:cxn ang="0">
                    <a:pos x="693" y="216"/>
                  </a:cxn>
                </a:cxnLst>
                <a:rect l="0" t="0" r="r" b="b"/>
                <a:pathLst>
                  <a:path w="717" h="431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0" name="Freeform 44"/>
              <p:cNvSpPr>
                <a:spLocks/>
              </p:cNvSpPr>
              <p:nvPr/>
            </p:nvSpPr>
            <p:spPr bwMode="hidden">
              <a:xfrm>
                <a:off x="4349" y="3510"/>
                <a:ext cx="909" cy="533"/>
              </a:xfrm>
              <a:custGeom>
                <a:avLst/>
                <a:gdLst/>
                <a:ahLst/>
                <a:cxnLst>
                  <a:cxn ang="0">
                    <a:pos x="616" y="0"/>
                  </a:cxn>
                  <a:cxn ang="0">
                    <a:pos x="616" y="18"/>
                  </a:cxn>
                  <a:cxn ang="0">
                    <a:pos x="724" y="60"/>
                  </a:cxn>
                  <a:cxn ang="0">
                    <a:pos x="765" y="84"/>
                  </a:cxn>
                  <a:cxn ang="0">
                    <a:pos x="807" y="114"/>
                  </a:cxn>
                  <a:cxn ang="0">
                    <a:pos x="837" y="144"/>
                  </a:cxn>
                  <a:cxn ang="0">
                    <a:pos x="861" y="180"/>
                  </a:cxn>
                  <a:cxn ang="0">
                    <a:pos x="873" y="216"/>
                  </a:cxn>
                  <a:cxn ang="0">
                    <a:pos x="879" y="258"/>
                  </a:cxn>
                  <a:cxn ang="0">
                    <a:pos x="873" y="311"/>
                  </a:cxn>
                  <a:cxn ang="0">
                    <a:pos x="843" y="359"/>
                  </a:cxn>
                  <a:cxn ang="0">
                    <a:pos x="807" y="401"/>
                  </a:cxn>
                  <a:cxn ang="0">
                    <a:pos x="753" y="443"/>
                  </a:cxn>
                  <a:cxn ang="0">
                    <a:pos x="694" y="473"/>
                  </a:cxn>
                  <a:cxn ang="0">
                    <a:pos x="622" y="497"/>
                  </a:cxn>
                  <a:cxn ang="0">
                    <a:pos x="538" y="509"/>
                  </a:cxn>
                  <a:cxn ang="0">
                    <a:pos x="455" y="515"/>
                  </a:cxn>
                  <a:cxn ang="0">
                    <a:pos x="371" y="509"/>
                  </a:cxn>
                  <a:cxn ang="0">
                    <a:pos x="287" y="497"/>
                  </a:cxn>
                  <a:cxn ang="0">
                    <a:pos x="215" y="473"/>
                  </a:cxn>
                  <a:cxn ang="0">
                    <a:pos x="156" y="443"/>
                  </a:cxn>
                  <a:cxn ang="0">
                    <a:pos x="102" y="401"/>
                  </a:cxn>
                  <a:cxn ang="0">
                    <a:pos x="66" y="359"/>
                  </a:cxn>
                  <a:cxn ang="0">
                    <a:pos x="36" y="311"/>
                  </a:cxn>
                  <a:cxn ang="0">
                    <a:pos x="30" y="258"/>
                  </a:cxn>
                  <a:cxn ang="0">
                    <a:pos x="36" y="222"/>
                  </a:cxn>
                  <a:cxn ang="0">
                    <a:pos x="48" y="186"/>
                  </a:cxn>
                  <a:cxn ang="0">
                    <a:pos x="66" y="156"/>
                  </a:cxn>
                  <a:cxn ang="0">
                    <a:pos x="90" y="126"/>
                  </a:cxn>
                  <a:cxn ang="0">
                    <a:pos x="66" y="114"/>
                  </a:cxn>
                  <a:cxn ang="0">
                    <a:pos x="36" y="144"/>
                  </a:cxn>
                  <a:cxn ang="0">
                    <a:pos x="18" y="180"/>
                  </a:cxn>
                  <a:cxn ang="0">
                    <a:pos x="6" y="216"/>
                  </a:cxn>
                  <a:cxn ang="0">
                    <a:pos x="0" y="258"/>
                  </a:cxn>
                  <a:cxn ang="0">
                    <a:pos x="12" y="311"/>
                  </a:cxn>
                  <a:cxn ang="0">
                    <a:pos x="36" y="365"/>
                  </a:cxn>
                  <a:cxn ang="0">
                    <a:pos x="78" y="413"/>
                  </a:cxn>
                  <a:cxn ang="0">
                    <a:pos x="132" y="449"/>
                  </a:cxn>
                  <a:cxn ang="0">
                    <a:pos x="203" y="485"/>
                  </a:cxn>
                  <a:cxn ang="0">
                    <a:pos x="275" y="509"/>
                  </a:cxn>
                  <a:cxn ang="0">
                    <a:pos x="365" y="527"/>
                  </a:cxn>
                  <a:cxn ang="0">
                    <a:pos x="455" y="533"/>
                  </a:cxn>
                  <a:cxn ang="0">
                    <a:pos x="544" y="527"/>
                  </a:cxn>
                  <a:cxn ang="0">
                    <a:pos x="634" y="509"/>
                  </a:cxn>
                  <a:cxn ang="0">
                    <a:pos x="712" y="485"/>
                  </a:cxn>
                  <a:cxn ang="0">
                    <a:pos x="777" y="449"/>
                  </a:cxn>
                  <a:cxn ang="0">
                    <a:pos x="831" y="413"/>
                  </a:cxn>
                  <a:cxn ang="0">
                    <a:pos x="873" y="365"/>
                  </a:cxn>
                  <a:cxn ang="0">
                    <a:pos x="897" y="311"/>
                  </a:cxn>
                  <a:cxn ang="0">
                    <a:pos x="909" y="258"/>
                  </a:cxn>
                  <a:cxn ang="0">
                    <a:pos x="903" y="216"/>
                  </a:cxn>
                  <a:cxn ang="0">
                    <a:pos x="885" y="174"/>
                  </a:cxn>
                  <a:cxn ang="0">
                    <a:pos x="861" y="132"/>
                  </a:cxn>
                  <a:cxn ang="0">
                    <a:pos x="825" y="102"/>
                  </a:cxn>
                  <a:cxn ang="0">
                    <a:pos x="783" y="66"/>
                  </a:cxn>
                  <a:cxn ang="0">
                    <a:pos x="735" y="42"/>
                  </a:cxn>
                  <a:cxn ang="0">
                    <a:pos x="616" y="0"/>
                  </a:cxn>
                  <a:cxn ang="0">
                    <a:pos x="616" y="0"/>
                  </a:cxn>
                </a:cxnLst>
                <a:rect l="0" t="0" r="r" b="b"/>
                <a:pathLst>
                  <a:path w="909" h="533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1" name="Freeform 45"/>
              <p:cNvSpPr>
                <a:spLocks/>
              </p:cNvSpPr>
              <p:nvPr/>
            </p:nvSpPr>
            <p:spPr bwMode="hidden">
              <a:xfrm>
                <a:off x="4564" y="3492"/>
                <a:ext cx="365" cy="66"/>
              </a:xfrm>
              <a:custGeom>
                <a:avLst/>
                <a:gdLst/>
                <a:ahLst/>
                <a:cxnLst>
                  <a:cxn ang="0">
                    <a:pos x="240" y="18"/>
                  </a:cxn>
                  <a:cxn ang="0">
                    <a:pos x="299" y="24"/>
                  </a:cxn>
                  <a:cxn ang="0">
                    <a:pos x="359" y="30"/>
                  </a:cxn>
                  <a:cxn ang="0">
                    <a:pos x="365" y="12"/>
                  </a:cxn>
                  <a:cxn ang="0">
                    <a:pos x="305" y="6"/>
                  </a:cxn>
                  <a:cxn ang="0">
                    <a:pos x="240" y="0"/>
                  </a:cxn>
                  <a:cxn ang="0">
                    <a:pos x="174" y="6"/>
                  </a:cxn>
                  <a:cxn ang="0">
                    <a:pos x="114" y="12"/>
                  </a:cxn>
                  <a:cxn ang="0">
                    <a:pos x="0" y="42"/>
                  </a:cxn>
                  <a:cxn ang="0">
                    <a:pos x="0" y="66"/>
                  </a:cxn>
                  <a:cxn ang="0">
                    <a:pos x="54" y="48"/>
                  </a:cxn>
                  <a:cxn ang="0">
                    <a:pos x="114" y="30"/>
                  </a:cxn>
                  <a:cxn ang="0">
                    <a:pos x="174" y="24"/>
                  </a:cxn>
                  <a:cxn ang="0">
                    <a:pos x="240" y="18"/>
                  </a:cxn>
                  <a:cxn ang="0">
                    <a:pos x="240" y="18"/>
                  </a:cxn>
                </a:cxnLst>
                <a:rect l="0" t="0" r="r" b="b"/>
                <a:pathLst>
                  <a:path w="365" h="66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2" name="Freeform 46"/>
              <p:cNvSpPr>
                <a:spLocks/>
              </p:cNvSpPr>
              <p:nvPr/>
            </p:nvSpPr>
            <p:spPr bwMode="hidden">
              <a:xfrm>
                <a:off x="4463" y="3558"/>
                <a:ext cx="66" cy="48"/>
              </a:xfrm>
              <a:custGeom>
                <a:avLst/>
                <a:gdLst/>
                <a:ahLst/>
                <a:cxnLst>
                  <a:cxn ang="0">
                    <a:pos x="66" y="18"/>
                  </a:cxn>
                  <a:cxn ang="0">
                    <a:pos x="48" y="0"/>
                  </a:cxn>
                  <a:cxn ang="0">
                    <a:pos x="24" y="12"/>
                  </a:cxn>
                  <a:cxn ang="0">
                    <a:pos x="0" y="30"/>
                  </a:cxn>
                  <a:cxn ang="0">
                    <a:pos x="12" y="48"/>
                  </a:cxn>
                  <a:cxn ang="0">
                    <a:pos x="42" y="30"/>
                  </a:cxn>
                  <a:cxn ang="0">
                    <a:pos x="66" y="18"/>
                  </a:cxn>
                  <a:cxn ang="0">
                    <a:pos x="66" y="18"/>
                  </a:cxn>
                </a:cxnLst>
                <a:rect l="0" t="0" r="r" b="b"/>
                <a:pathLst>
                  <a:path w="66" h="48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3" name="Oval 47"/>
              <p:cNvSpPr>
                <a:spLocks noChangeArrowheads="1"/>
              </p:cNvSpPr>
              <p:nvPr/>
            </p:nvSpPr>
            <p:spPr bwMode="hidden">
              <a:xfrm>
                <a:off x="4546" y="3608"/>
                <a:ext cx="518" cy="31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4" name="Oval 48"/>
              <p:cNvSpPr>
                <a:spLocks noChangeArrowheads="1"/>
              </p:cNvSpPr>
              <p:nvPr/>
            </p:nvSpPr>
            <p:spPr bwMode="hidden">
              <a:xfrm>
                <a:off x="4578" y="3630"/>
                <a:ext cx="446" cy="27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5" name="Oval 49"/>
              <p:cNvSpPr>
                <a:spLocks noChangeArrowheads="1"/>
              </p:cNvSpPr>
              <p:nvPr/>
            </p:nvSpPr>
            <p:spPr bwMode="hidden">
              <a:xfrm>
                <a:off x="4610" y="3650"/>
                <a:ext cx="386" cy="233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6" name="Oval 50"/>
              <p:cNvSpPr>
                <a:spLocks noChangeArrowheads="1"/>
              </p:cNvSpPr>
              <p:nvPr/>
            </p:nvSpPr>
            <p:spPr bwMode="hidden">
              <a:xfrm>
                <a:off x="4654" y="3678"/>
                <a:ext cx="298" cy="1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7" name="Oval 51"/>
              <p:cNvSpPr>
                <a:spLocks noChangeArrowheads="1"/>
              </p:cNvSpPr>
              <p:nvPr/>
            </p:nvSpPr>
            <p:spPr bwMode="hidden">
              <a:xfrm>
                <a:off x="4690" y="3698"/>
                <a:ext cx="222" cy="139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8" name="Oval 52"/>
              <p:cNvSpPr>
                <a:spLocks noChangeArrowheads="1"/>
              </p:cNvSpPr>
              <p:nvPr/>
            </p:nvSpPr>
            <p:spPr bwMode="hidden">
              <a:xfrm>
                <a:off x="4738" y="3728"/>
                <a:ext cx="126" cy="8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grpSp>
          <p:nvGrpSpPr>
            <p:cNvPr id="9" name="Group 53"/>
            <p:cNvGrpSpPr>
              <a:grpSpLocks/>
            </p:cNvGrpSpPr>
            <p:nvPr userDrawn="1"/>
          </p:nvGrpSpPr>
          <p:grpSpPr bwMode="auto">
            <a:xfrm>
              <a:off x="5280" y="3024"/>
              <a:ext cx="425" cy="258"/>
              <a:chOff x="5280" y="3024"/>
              <a:chExt cx="425" cy="258"/>
            </a:xfrm>
          </p:grpSpPr>
          <p:sp>
            <p:nvSpPr>
              <p:cNvPr id="10" name="Freeform 54"/>
              <p:cNvSpPr>
                <a:spLocks/>
              </p:cNvSpPr>
              <p:nvPr/>
            </p:nvSpPr>
            <p:spPr bwMode="hidden">
              <a:xfrm>
                <a:off x="5280" y="3186"/>
                <a:ext cx="383" cy="96"/>
              </a:xfrm>
              <a:custGeom>
                <a:avLst/>
                <a:gdLst/>
                <a:ahLst/>
                <a:cxnLst>
                  <a:cxn ang="0">
                    <a:pos x="209" y="96"/>
                  </a:cxn>
                  <a:cxn ang="0">
                    <a:pos x="143" y="90"/>
                  </a:cxn>
                  <a:cxn ang="0">
                    <a:pos x="83" y="66"/>
                  </a:cxn>
                  <a:cxn ang="0">
                    <a:pos x="35" y="36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9" y="42"/>
                  </a:cxn>
                  <a:cxn ang="0">
                    <a:pos x="77" y="72"/>
                  </a:cxn>
                  <a:cxn ang="0">
                    <a:pos x="137" y="90"/>
                  </a:cxn>
                  <a:cxn ang="0">
                    <a:pos x="209" y="96"/>
                  </a:cxn>
                  <a:cxn ang="0">
                    <a:pos x="263" y="90"/>
                  </a:cxn>
                  <a:cxn ang="0">
                    <a:pos x="311" y="84"/>
                  </a:cxn>
                  <a:cxn ang="0">
                    <a:pos x="352" y="66"/>
                  </a:cxn>
                  <a:cxn ang="0">
                    <a:pos x="382" y="42"/>
                  </a:cxn>
                  <a:cxn ang="0">
                    <a:pos x="376" y="42"/>
                  </a:cxn>
                  <a:cxn ang="0">
                    <a:pos x="346" y="66"/>
                  </a:cxn>
                  <a:cxn ang="0">
                    <a:pos x="305" y="78"/>
                  </a:cxn>
                  <a:cxn ang="0">
                    <a:pos x="263" y="90"/>
                  </a:cxn>
                  <a:cxn ang="0">
                    <a:pos x="209" y="96"/>
                  </a:cxn>
                  <a:cxn ang="0">
                    <a:pos x="209" y="96"/>
                  </a:cxn>
                </a:cxnLst>
                <a:rect l="0" t="0" r="r" b="b"/>
                <a:pathLst>
                  <a:path w="382" h="96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lnTo>
                      <a:pt x="20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1" name="Freeform 55"/>
              <p:cNvSpPr>
                <a:spLocks/>
              </p:cNvSpPr>
              <p:nvPr/>
            </p:nvSpPr>
            <p:spPr bwMode="hidden">
              <a:xfrm>
                <a:off x="5315" y="3024"/>
                <a:ext cx="258" cy="54"/>
              </a:xfrm>
              <a:custGeom>
                <a:avLst/>
                <a:gdLst/>
                <a:ahLst/>
                <a:cxnLst>
                  <a:cxn ang="0">
                    <a:pos x="174" y="0"/>
                  </a:cxn>
                  <a:cxn ang="0">
                    <a:pos x="216" y="6"/>
                  </a:cxn>
                  <a:cxn ang="0">
                    <a:pos x="258" y="12"/>
                  </a:cxn>
                  <a:cxn ang="0">
                    <a:pos x="252" y="6"/>
                  </a:cxn>
                  <a:cxn ang="0">
                    <a:pos x="216" y="0"/>
                  </a:cxn>
                  <a:cxn ang="0">
                    <a:pos x="174" y="0"/>
                  </a:cxn>
                  <a:cxn ang="0">
                    <a:pos x="120" y="6"/>
                  </a:cxn>
                  <a:cxn ang="0">
                    <a:pos x="78" y="12"/>
                  </a:cxn>
                  <a:cxn ang="0">
                    <a:pos x="36" y="30"/>
                  </a:cxn>
                  <a:cxn ang="0">
                    <a:pos x="0" y="48"/>
                  </a:cxn>
                  <a:cxn ang="0">
                    <a:pos x="6" y="54"/>
                  </a:cxn>
                  <a:cxn ang="0">
                    <a:pos x="36" y="36"/>
                  </a:cxn>
                  <a:cxn ang="0">
                    <a:pos x="78" y="18"/>
                  </a:cxn>
                  <a:cxn ang="0">
                    <a:pos x="120" y="6"/>
                  </a:cxn>
                  <a:cxn ang="0">
                    <a:pos x="174" y="0"/>
                  </a:cxn>
                  <a:cxn ang="0">
                    <a:pos x="174" y="0"/>
                  </a:cxn>
                </a:cxnLst>
                <a:rect l="0" t="0" r="r" b="b"/>
                <a:pathLst>
                  <a:path w="258" h="54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lnTo>
                      <a:pt x="17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2" name="Freeform 56"/>
              <p:cNvSpPr>
                <a:spLocks/>
              </p:cNvSpPr>
              <p:nvPr/>
            </p:nvSpPr>
            <p:spPr bwMode="hidden">
              <a:xfrm>
                <a:off x="5645" y="3066"/>
                <a:ext cx="60" cy="156"/>
              </a:xfrm>
              <a:custGeom>
                <a:avLst/>
                <a:gdLst/>
                <a:ahLst/>
                <a:cxnLst>
                  <a:cxn ang="0">
                    <a:pos x="54" y="90"/>
                  </a:cxn>
                  <a:cxn ang="0">
                    <a:pos x="48" y="126"/>
                  </a:cxn>
                  <a:cxn ang="0">
                    <a:pos x="24" y="156"/>
                  </a:cxn>
                  <a:cxn ang="0">
                    <a:pos x="30" y="156"/>
                  </a:cxn>
                  <a:cxn ang="0">
                    <a:pos x="54" y="126"/>
                  </a:cxn>
                  <a:cxn ang="0">
                    <a:pos x="60" y="90"/>
                  </a:cxn>
                  <a:cxn ang="0">
                    <a:pos x="54" y="66"/>
                  </a:cxn>
                  <a:cxn ang="0">
                    <a:pos x="48" y="42"/>
                  </a:cxn>
                  <a:cxn ang="0">
                    <a:pos x="30" y="18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4" y="24"/>
                  </a:cxn>
                  <a:cxn ang="0">
                    <a:pos x="42" y="42"/>
                  </a:cxn>
                  <a:cxn ang="0">
                    <a:pos x="48" y="66"/>
                  </a:cxn>
                  <a:cxn ang="0">
                    <a:pos x="54" y="90"/>
                  </a:cxn>
                  <a:cxn ang="0">
                    <a:pos x="54" y="90"/>
                  </a:cxn>
                </a:cxnLst>
                <a:rect l="0" t="0" r="r" b="b"/>
                <a:pathLst>
                  <a:path w="60" h="156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lnTo>
                      <a:pt x="54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3" name="Freeform 57"/>
              <p:cNvSpPr>
                <a:spLocks/>
              </p:cNvSpPr>
              <p:nvPr/>
            </p:nvSpPr>
            <p:spPr bwMode="hidden">
              <a:xfrm>
                <a:off x="5375" y="3246"/>
                <a:ext cx="192" cy="18"/>
              </a:xfrm>
              <a:custGeom>
                <a:avLst/>
                <a:gdLst/>
                <a:ahLst/>
                <a:cxnLst>
                  <a:cxn ang="0">
                    <a:pos x="114" y="12"/>
                  </a:cxn>
                  <a:cxn ang="0">
                    <a:pos x="72" y="6"/>
                  </a:cxn>
                  <a:cxn ang="0">
                    <a:pos x="30" y="0"/>
                  </a:cxn>
                  <a:cxn ang="0">
                    <a:pos x="0" y="0"/>
                  </a:cxn>
                  <a:cxn ang="0">
                    <a:pos x="54" y="12"/>
                  </a:cxn>
                  <a:cxn ang="0">
                    <a:pos x="114" y="18"/>
                  </a:cxn>
                  <a:cxn ang="0">
                    <a:pos x="156" y="18"/>
                  </a:cxn>
                  <a:cxn ang="0">
                    <a:pos x="192" y="12"/>
                  </a:cxn>
                  <a:cxn ang="0">
                    <a:pos x="186" y="0"/>
                  </a:cxn>
                  <a:cxn ang="0">
                    <a:pos x="150" y="6"/>
                  </a:cxn>
                  <a:cxn ang="0">
                    <a:pos x="114" y="12"/>
                  </a:cxn>
                  <a:cxn ang="0">
                    <a:pos x="114" y="12"/>
                  </a:cxn>
                </a:cxnLst>
                <a:rect l="0" t="0" r="r" b="b"/>
                <a:pathLst>
                  <a:path w="192" h="18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lnTo>
                      <a:pt x="114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" name="Freeform 58"/>
              <p:cNvSpPr>
                <a:spLocks/>
              </p:cNvSpPr>
              <p:nvPr/>
            </p:nvSpPr>
            <p:spPr bwMode="hidden">
              <a:xfrm>
                <a:off x="5304" y="3042"/>
                <a:ext cx="161" cy="186"/>
              </a:xfrm>
              <a:custGeom>
                <a:avLst/>
                <a:gdLst/>
                <a:ahLst/>
                <a:cxnLst>
                  <a:cxn ang="0">
                    <a:pos x="11" y="114"/>
                  </a:cxn>
                  <a:cxn ang="0">
                    <a:pos x="17" y="96"/>
                  </a:cxn>
                  <a:cxn ang="0">
                    <a:pos x="23" y="78"/>
                  </a:cxn>
                  <a:cxn ang="0">
                    <a:pos x="53" y="42"/>
                  </a:cxn>
                  <a:cxn ang="0">
                    <a:pos x="101" y="18"/>
                  </a:cxn>
                  <a:cxn ang="0">
                    <a:pos x="155" y="6"/>
                  </a:cxn>
                  <a:cxn ang="0">
                    <a:pos x="161" y="0"/>
                  </a:cxn>
                  <a:cxn ang="0">
                    <a:pos x="95" y="12"/>
                  </a:cxn>
                  <a:cxn ang="0">
                    <a:pos x="47" y="36"/>
                  </a:cxn>
                  <a:cxn ang="0">
                    <a:pos x="11" y="72"/>
                  </a:cxn>
                  <a:cxn ang="0">
                    <a:pos x="5" y="90"/>
                  </a:cxn>
                  <a:cxn ang="0">
                    <a:pos x="0" y="114"/>
                  </a:cxn>
                  <a:cxn ang="0">
                    <a:pos x="11" y="150"/>
                  </a:cxn>
                  <a:cxn ang="0">
                    <a:pos x="23" y="168"/>
                  </a:cxn>
                  <a:cxn ang="0">
                    <a:pos x="41" y="186"/>
                  </a:cxn>
                  <a:cxn ang="0">
                    <a:pos x="65" y="186"/>
                  </a:cxn>
                  <a:cxn ang="0">
                    <a:pos x="41" y="168"/>
                  </a:cxn>
                  <a:cxn ang="0">
                    <a:pos x="23" y="150"/>
                  </a:cxn>
                  <a:cxn ang="0">
                    <a:pos x="17" y="132"/>
                  </a:cxn>
                  <a:cxn ang="0">
                    <a:pos x="11" y="114"/>
                  </a:cxn>
                  <a:cxn ang="0">
                    <a:pos x="11" y="114"/>
                  </a:cxn>
                </a:cxnLst>
                <a:rect l="0" t="0" r="r" b="b"/>
                <a:pathLst>
                  <a:path w="161" h="186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lnTo>
                      <a:pt x="11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5" name="Freeform 59"/>
              <p:cNvSpPr>
                <a:spLocks/>
              </p:cNvSpPr>
              <p:nvPr/>
            </p:nvSpPr>
            <p:spPr bwMode="hidden">
              <a:xfrm>
                <a:off x="5489" y="3042"/>
                <a:ext cx="186" cy="210"/>
              </a:xfrm>
              <a:custGeom>
                <a:avLst/>
                <a:gdLst/>
                <a:ahLst/>
                <a:cxnLst>
                  <a:cxn ang="0">
                    <a:pos x="0" y="6"/>
                  </a:cxn>
                  <a:cxn ang="0">
                    <a:pos x="66" y="12"/>
                  </a:cxn>
                  <a:cxn ang="0">
                    <a:pos x="119" y="36"/>
                  </a:cxn>
                  <a:cxn ang="0">
                    <a:pos x="155" y="72"/>
                  </a:cxn>
                  <a:cxn ang="0">
                    <a:pos x="161" y="90"/>
                  </a:cxn>
                  <a:cxn ang="0">
                    <a:pos x="167" y="114"/>
                  </a:cxn>
                  <a:cxn ang="0">
                    <a:pos x="161" y="138"/>
                  </a:cxn>
                  <a:cxn ang="0">
                    <a:pos x="149" y="162"/>
                  </a:cxn>
                  <a:cxn ang="0">
                    <a:pos x="119" y="180"/>
                  </a:cxn>
                  <a:cxn ang="0">
                    <a:pos x="90" y="198"/>
                  </a:cxn>
                  <a:cxn ang="0">
                    <a:pos x="96" y="210"/>
                  </a:cxn>
                  <a:cxn ang="0">
                    <a:pos x="131" y="192"/>
                  </a:cxn>
                  <a:cxn ang="0">
                    <a:pos x="161" y="168"/>
                  </a:cxn>
                  <a:cxn ang="0">
                    <a:pos x="179" y="144"/>
                  </a:cxn>
                  <a:cxn ang="0">
                    <a:pos x="185" y="114"/>
                  </a:cxn>
                  <a:cxn ang="0">
                    <a:pos x="179" y="90"/>
                  </a:cxn>
                  <a:cxn ang="0">
                    <a:pos x="173" y="66"/>
                  </a:cxn>
                  <a:cxn ang="0">
                    <a:pos x="155" y="48"/>
                  </a:cxn>
                  <a:cxn ang="0">
                    <a:pos x="131" y="30"/>
                  </a:cxn>
                  <a:cxn ang="0">
                    <a:pos x="72" y="6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0" y="6"/>
                  </a:cxn>
                </a:cxnLst>
                <a:rect l="0" t="0" r="r" b="b"/>
                <a:pathLst>
                  <a:path w="185" h="21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0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6" name="Freeform 60"/>
              <p:cNvSpPr>
                <a:spLocks noEditPoints="1"/>
              </p:cNvSpPr>
              <p:nvPr/>
            </p:nvSpPr>
            <p:spPr bwMode="hidden">
              <a:xfrm>
                <a:off x="5345" y="3058"/>
                <a:ext cx="299" cy="186"/>
              </a:xfrm>
              <a:custGeom>
                <a:avLst/>
                <a:gdLst/>
                <a:ahLst/>
                <a:cxnLst>
                  <a:cxn ang="0">
                    <a:pos x="150" y="0"/>
                  </a:cxn>
                  <a:cxn ang="0">
                    <a:pos x="90" y="6"/>
                  </a:cxn>
                  <a:cxn ang="0">
                    <a:pos x="42" y="30"/>
                  </a:cxn>
                  <a:cxn ang="0">
                    <a:pos x="12" y="54"/>
                  </a:cxn>
                  <a:cxn ang="0">
                    <a:pos x="6" y="72"/>
                  </a:cxn>
                  <a:cxn ang="0">
                    <a:pos x="0" y="90"/>
                  </a:cxn>
                  <a:cxn ang="0">
                    <a:pos x="6" y="108"/>
                  </a:cxn>
                  <a:cxn ang="0">
                    <a:pos x="12" y="126"/>
                  </a:cxn>
                  <a:cxn ang="0">
                    <a:pos x="42" y="156"/>
                  </a:cxn>
                  <a:cxn ang="0">
                    <a:pos x="90" y="180"/>
                  </a:cxn>
                  <a:cxn ang="0">
                    <a:pos x="150" y="186"/>
                  </a:cxn>
                  <a:cxn ang="0">
                    <a:pos x="209" y="180"/>
                  </a:cxn>
                  <a:cxn ang="0">
                    <a:pos x="257" y="156"/>
                  </a:cxn>
                  <a:cxn ang="0">
                    <a:pos x="287" y="126"/>
                  </a:cxn>
                  <a:cxn ang="0">
                    <a:pos x="299" y="108"/>
                  </a:cxn>
                  <a:cxn ang="0">
                    <a:pos x="299" y="90"/>
                  </a:cxn>
                  <a:cxn ang="0">
                    <a:pos x="299" y="72"/>
                  </a:cxn>
                  <a:cxn ang="0">
                    <a:pos x="287" y="54"/>
                  </a:cxn>
                  <a:cxn ang="0">
                    <a:pos x="257" y="30"/>
                  </a:cxn>
                  <a:cxn ang="0">
                    <a:pos x="209" y="6"/>
                  </a:cxn>
                  <a:cxn ang="0">
                    <a:pos x="150" y="0"/>
                  </a:cxn>
                  <a:cxn ang="0">
                    <a:pos x="150" y="0"/>
                  </a:cxn>
                  <a:cxn ang="0">
                    <a:pos x="150" y="180"/>
                  </a:cxn>
                  <a:cxn ang="0">
                    <a:pos x="96" y="174"/>
                  </a:cxn>
                  <a:cxn ang="0">
                    <a:pos x="48" y="156"/>
                  </a:cxn>
                  <a:cxn ang="0">
                    <a:pos x="18" y="126"/>
                  </a:cxn>
                  <a:cxn ang="0">
                    <a:pos x="12" y="108"/>
                  </a:cxn>
                  <a:cxn ang="0">
                    <a:pos x="6" y="90"/>
                  </a:cxn>
                  <a:cxn ang="0">
                    <a:pos x="12" y="72"/>
                  </a:cxn>
                  <a:cxn ang="0">
                    <a:pos x="18" y="54"/>
                  </a:cxn>
                  <a:cxn ang="0">
                    <a:pos x="48" y="30"/>
                  </a:cxn>
                  <a:cxn ang="0">
                    <a:pos x="96" y="12"/>
                  </a:cxn>
                  <a:cxn ang="0">
                    <a:pos x="150" y="6"/>
                  </a:cxn>
                  <a:cxn ang="0">
                    <a:pos x="203" y="12"/>
                  </a:cxn>
                  <a:cxn ang="0">
                    <a:pos x="251" y="30"/>
                  </a:cxn>
                  <a:cxn ang="0">
                    <a:pos x="281" y="54"/>
                  </a:cxn>
                  <a:cxn ang="0">
                    <a:pos x="293" y="72"/>
                  </a:cxn>
                  <a:cxn ang="0">
                    <a:pos x="293" y="90"/>
                  </a:cxn>
                  <a:cxn ang="0">
                    <a:pos x="293" y="108"/>
                  </a:cxn>
                  <a:cxn ang="0">
                    <a:pos x="281" y="126"/>
                  </a:cxn>
                  <a:cxn ang="0">
                    <a:pos x="251" y="156"/>
                  </a:cxn>
                  <a:cxn ang="0">
                    <a:pos x="203" y="174"/>
                  </a:cxn>
                  <a:cxn ang="0">
                    <a:pos x="150" y="180"/>
                  </a:cxn>
                  <a:cxn ang="0">
                    <a:pos x="150" y="180"/>
                  </a:cxn>
                </a:cxnLst>
                <a:rect l="0" t="0" r="r" b="b"/>
                <a:pathLst>
                  <a:path w="299" h="186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grpSp>
            <p:nvGrpSpPr>
              <p:cNvPr id="17" name="Group 61"/>
              <p:cNvGrpSpPr>
                <a:grpSpLocks/>
              </p:cNvGrpSpPr>
              <p:nvPr/>
            </p:nvGrpSpPr>
            <p:grpSpPr bwMode="auto">
              <a:xfrm>
                <a:off x="5381" y="3085"/>
                <a:ext cx="227" cy="132"/>
                <a:chOff x="5381" y="3085"/>
                <a:chExt cx="227" cy="132"/>
              </a:xfrm>
            </p:grpSpPr>
            <p:sp>
              <p:nvSpPr>
                <p:cNvPr id="18" name="Oval 62"/>
                <p:cNvSpPr>
                  <a:spLocks noChangeArrowheads="1"/>
                </p:cNvSpPr>
                <p:nvPr userDrawn="1"/>
              </p:nvSpPr>
              <p:spPr bwMode="hidden">
                <a:xfrm>
                  <a:off x="5381" y="3085"/>
                  <a:ext cx="227" cy="1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9" name="Oval 63"/>
                <p:cNvSpPr>
                  <a:spLocks noChangeArrowheads="1"/>
                </p:cNvSpPr>
                <p:nvPr userDrawn="1"/>
              </p:nvSpPr>
              <p:spPr bwMode="hidden">
                <a:xfrm>
                  <a:off x="5403" y="3099"/>
                  <a:ext cx="182" cy="10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20" name="Oval 64"/>
                <p:cNvSpPr>
                  <a:spLocks noChangeArrowheads="1"/>
                </p:cNvSpPr>
                <p:nvPr userDrawn="1"/>
              </p:nvSpPr>
              <p:spPr bwMode="hidden">
                <a:xfrm>
                  <a:off x="5431" y="3109"/>
                  <a:ext cx="125" cy="8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21" name="Oval 65"/>
                <p:cNvSpPr>
                  <a:spLocks noChangeArrowheads="1"/>
                </p:cNvSpPr>
                <p:nvPr userDrawn="1"/>
              </p:nvSpPr>
              <p:spPr bwMode="hidden">
                <a:xfrm>
                  <a:off x="5458" y="3125"/>
                  <a:ext cx="73" cy="47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</p:grpSp>
        </p:grpSp>
      </p:grpSp>
      <p:sp>
        <p:nvSpPr>
          <p:cNvPr id="10306" name="Rectangle 66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92275"/>
            <a:ext cx="7772400" cy="1736725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0307" name="Rectangle 6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68" name="Rectangle 68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9" name="Rectangle 69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0" name="Rectangle 70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1B00F42-E4AB-4C78-AE75-D2164BF3176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4018D9-D44C-429B-8A5F-DAB325025AA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4835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483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93DF39-F3F2-489B-BE2A-B8AEF414BD5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892D32-5F6F-41E3-9C1E-C07C2C2FC7A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4E847A-D976-4F9B-B354-F529450E270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4E93FF-82A3-4618-AE51-4624D33C5C1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534F38-39DE-4EA8-9C16-126B5588827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C3ACE2-F657-4DC3-A481-41EF8EC573B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282A4C-B5CC-4417-A7E3-D5BD1E5121C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604AF8-93C9-439F-B813-402A155B30A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BE5AEC-48C1-447E-BF9E-1FAD6067E4F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Freeform 2"/>
          <p:cNvSpPr>
            <a:spLocks/>
          </p:cNvSpPr>
          <p:nvPr/>
        </p:nvSpPr>
        <p:spPr bwMode="hidden">
          <a:xfrm>
            <a:off x="6627813" y="6429375"/>
            <a:ext cx="285750" cy="209550"/>
          </a:xfrm>
          <a:custGeom>
            <a:avLst/>
            <a:gdLst/>
            <a:ahLst/>
            <a:cxnLst>
              <a:cxn ang="0">
                <a:pos x="0" y="132"/>
              </a:cxn>
              <a:cxn ang="0">
                <a:pos x="29" y="132"/>
              </a:cxn>
              <a:cxn ang="0">
                <a:pos x="77" y="108"/>
              </a:cxn>
              <a:cxn ang="0">
                <a:pos x="119" y="78"/>
              </a:cxn>
              <a:cxn ang="0">
                <a:pos x="155" y="48"/>
              </a:cxn>
              <a:cxn ang="0">
                <a:pos x="179" y="12"/>
              </a:cxn>
              <a:cxn ang="0">
                <a:pos x="173" y="6"/>
              </a:cxn>
              <a:cxn ang="0">
                <a:pos x="167" y="0"/>
              </a:cxn>
              <a:cxn ang="0">
                <a:pos x="137" y="42"/>
              </a:cxn>
              <a:cxn ang="0">
                <a:pos x="101" y="78"/>
              </a:cxn>
              <a:cxn ang="0">
                <a:pos x="53" y="108"/>
              </a:cxn>
              <a:cxn ang="0">
                <a:pos x="0" y="132"/>
              </a:cxn>
              <a:cxn ang="0">
                <a:pos x="0" y="132"/>
              </a:cxn>
            </a:cxnLst>
            <a:rect l="0" t="0" r="r" b="b"/>
            <a:pathLst>
              <a:path w="179" h="132">
                <a:moveTo>
                  <a:pt x="0" y="132"/>
                </a:moveTo>
                <a:lnTo>
                  <a:pt x="29" y="132"/>
                </a:lnTo>
                <a:lnTo>
                  <a:pt x="77" y="108"/>
                </a:lnTo>
                <a:lnTo>
                  <a:pt x="119" y="78"/>
                </a:lnTo>
                <a:lnTo>
                  <a:pt x="155" y="48"/>
                </a:lnTo>
                <a:lnTo>
                  <a:pt x="179" y="12"/>
                </a:lnTo>
                <a:lnTo>
                  <a:pt x="173" y="6"/>
                </a:lnTo>
                <a:lnTo>
                  <a:pt x="167" y="0"/>
                </a:lnTo>
                <a:lnTo>
                  <a:pt x="137" y="42"/>
                </a:lnTo>
                <a:lnTo>
                  <a:pt x="101" y="78"/>
                </a:lnTo>
                <a:lnTo>
                  <a:pt x="53" y="108"/>
                </a:lnTo>
                <a:lnTo>
                  <a:pt x="0" y="132"/>
                </a:lnTo>
                <a:lnTo>
                  <a:pt x="0" y="132"/>
                </a:lnTo>
                <a:close/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accent2">
                  <a:gamma/>
                  <a:shade val="87843"/>
                  <a:invGamma/>
                </a:schemeClr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grpSp>
        <p:nvGrpSpPr>
          <p:cNvPr id="1027" name="Group 3"/>
          <p:cNvGrpSpPr>
            <a:grpSpLocks/>
          </p:cNvGrpSpPr>
          <p:nvPr/>
        </p:nvGrpSpPr>
        <p:grpSpPr bwMode="auto">
          <a:xfrm>
            <a:off x="3175" y="4267200"/>
            <a:ext cx="9140825" cy="2590800"/>
            <a:chOff x="2" y="2688"/>
            <a:chExt cx="5758" cy="1632"/>
          </a:xfrm>
        </p:grpSpPr>
        <p:sp>
          <p:nvSpPr>
            <p:cNvPr id="9220" name="Freeform 4"/>
            <p:cNvSpPr>
              <a:spLocks/>
            </p:cNvSpPr>
            <p:nvPr/>
          </p:nvSpPr>
          <p:spPr bwMode="hidden">
            <a:xfrm>
              <a:off x="2" y="2688"/>
              <a:ext cx="5758" cy="1632"/>
            </a:xfrm>
            <a:custGeom>
              <a:avLst/>
              <a:gdLst/>
              <a:ahLst/>
              <a:cxnLst>
                <a:cxn ang="0">
                  <a:pos x="5740" y="4316"/>
                </a:cxn>
                <a:cxn ang="0">
                  <a:pos x="0" y="4316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4316"/>
                </a:cxn>
                <a:cxn ang="0">
                  <a:pos x="5740" y="4316"/>
                </a:cxn>
              </a:cxnLst>
              <a:rect l="0" t="0" r="r" b="b"/>
              <a:pathLst>
                <a:path w="5740" h="4316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lnTo>
                    <a:pt x="5740" y="431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1034" name="Group 5"/>
            <p:cNvGrpSpPr>
              <a:grpSpLocks/>
            </p:cNvGrpSpPr>
            <p:nvPr userDrawn="1"/>
          </p:nvGrpSpPr>
          <p:grpSpPr bwMode="auto">
            <a:xfrm>
              <a:off x="3528" y="3715"/>
              <a:ext cx="792" cy="521"/>
              <a:chOff x="3527" y="3715"/>
              <a:chExt cx="792" cy="521"/>
            </a:xfrm>
          </p:grpSpPr>
          <p:sp>
            <p:nvSpPr>
              <p:cNvPr id="9222" name="Oval 6"/>
              <p:cNvSpPr>
                <a:spLocks noChangeArrowheads="1"/>
              </p:cNvSpPr>
              <p:nvPr/>
            </p:nvSpPr>
            <p:spPr bwMode="hidden">
              <a:xfrm>
                <a:off x="3686" y="3810"/>
                <a:ext cx="532" cy="32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223" name="Oval 7"/>
              <p:cNvSpPr>
                <a:spLocks noChangeArrowheads="1"/>
              </p:cNvSpPr>
              <p:nvPr/>
            </p:nvSpPr>
            <p:spPr bwMode="hidden">
              <a:xfrm>
                <a:off x="3726" y="3840"/>
                <a:ext cx="452" cy="275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224" name="Oval 8"/>
              <p:cNvSpPr>
                <a:spLocks noChangeArrowheads="1"/>
              </p:cNvSpPr>
              <p:nvPr/>
            </p:nvSpPr>
            <p:spPr bwMode="hidden">
              <a:xfrm>
                <a:off x="3782" y="3872"/>
                <a:ext cx="344" cy="2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225" name="Oval 9"/>
              <p:cNvSpPr>
                <a:spLocks noChangeArrowheads="1"/>
              </p:cNvSpPr>
              <p:nvPr/>
            </p:nvSpPr>
            <p:spPr bwMode="hidden">
              <a:xfrm>
                <a:off x="3822" y="3896"/>
                <a:ext cx="262" cy="15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226" name="Oval 10"/>
              <p:cNvSpPr>
                <a:spLocks noChangeArrowheads="1"/>
              </p:cNvSpPr>
              <p:nvPr/>
            </p:nvSpPr>
            <p:spPr bwMode="hidden">
              <a:xfrm>
                <a:off x="3856" y="3922"/>
                <a:ext cx="192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227" name="Freeform 11"/>
              <p:cNvSpPr>
                <a:spLocks/>
              </p:cNvSpPr>
              <p:nvPr/>
            </p:nvSpPr>
            <p:spPr bwMode="hidden">
              <a:xfrm>
                <a:off x="3575" y="3715"/>
                <a:ext cx="383" cy="161"/>
              </a:xfrm>
              <a:custGeom>
                <a:avLst/>
                <a:gdLst/>
                <a:ahLst/>
                <a:cxnLst>
                  <a:cxn ang="0">
                    <a:pos x="376" y="12"/>
                  </a:cxn>
                  <a:cxn ang="0">
                    <a:pos x="257" y="24"/>
                  </a:cxn>
                  <a:cxn ang="0">
                    <a:pos x="149" y="54"/>
                  </a:cxn>
                  <a:cxn ang="0">
                    <a:pos x="101" y="77"/>
                  </a:cxn>
                  <a:cxn ang="0">
                    <a:pos x="59" y="101"/>
                  </a:cxn>
                  <a:cxn ang="0">
                    <a:pos x="24" y="131"/>
                  </a:cxn>
                  <a:cxn ang="0">
                    <a:pos x="0" y="161"/>
                  </a:cxn>
                  <a:cxn ang="0">
                    <a:pos x="0" y="137"/>
                  </a:cxn>
                  <a:cxn ang="0">
                    <a:pos x="29" y="107"/>
                  </a:cxn>
                  <a:cxn ang="0">
                    <a:pos x="65" y="83"/>
                  </a:cxn>
                  <a:cxn ang="0">
                    <a:pos x="155" y="36"/>
                  </a:cxn>
                  <a:cxn ang="0">
                    <a:pos x="257" y="12"/>
                  </a:cxn>
                  <a:cxn ang="0">
                    <a:pos x="376" y="0"/>
                  </a:cxn>
                  <a:cxn ang="0">
                    <a:pos x="376" y="0"/>
                  </a:cxn>
                  <a:cxn ang="0">
                    <a:pos x="382" y="0"/>
                  </a:cxn>
                  <a:cxn ang="0">
                    <a:pos x="382" y="12"/>
                  </a:cxn>
                  <a:cxn ang="0">
                    <a:pos x="376" y="12"/>
                  </a:cxn>
                  <a:cxn ang="0">
                    <a:pos x="376" y="12"/>
                  </a:cxn>
                  <a:cxn ang="0">
                    <a:pos x="376" y="12"/>
                  </a:cxn>
                </a:cxnLst>
                <a:rect l="0" t="0" r="r" b="b"/>
                <a:pathLst>
                  <a:path w="382" h="161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228" name="Freeform 12"/>
              <p:cNvSpPr>
                <a:spLocks/>
              </p:cNvSpPr>
              <p:nvPr/>
            </p:nvSpPr>
            <p:spPr bwMode="hidden">
              <a:xfrm>
                <a:off x="3695" y="4170"/>
                <a:ext cx="444" cy="66"/>
              </a:xfrm>
              <a:custGeom>
                <a:avLst/>
                <a:gdLst/>
                <a:ahLst/>
                <a:cxnLst>
                  <a:cxn ang="0">
                    <a:pos x="257" y="54"/>
                  </a:cxn>
                  <a:cxn ang="0">
                    <a:pos x="353" y="48"/>
                  </a:cxn>
                  <a:cxn ang="0">
                    <a:pos x="443" y="24"/>
                  </a:cxn>
                  <a:cxn ang="0">
                    <a:pos x="443" y="36"/>
                  </a:cxn>
                  <a:cxn ang="0">
                    <a:pos x="353" y="60"/>
                  </a:cxn>
                  <a:cxn ang="0">
                    <a:pos x="257" y="66"/>
                  </a:cxn>
                  <a:cxn ang="0">
                    <a:pos x="186" y="60"/>
                  </a:cxn>
                  <a:cxn ang="0">
                    <a:pos x="120" y="48"/>
                  </a:cxn>
                  <a:cxn ang="0">
                    <a:pos x="60" y="36"/>
                  </a:cxn>
                  <a:cxn ang="0">
                    <a:pos x="0" y="12"/>
                  </a:cxn>
                  <a:cxn ang="0">
                    <a:pos x="0" y="0"/>
                  </a:cxn>
                  <a:cxn ang="0">
                    <a:pos x="54" y="24"/>
                  </a:cxn>
                  <a:cxn ang="0">
                    <a:pos x="120" y="36"/>
                  </a:cxn>
                  <a:cxn ang="0">
                    <a:pos x="186" y="48"/>
                  </a:cxn>
                  <a:cxn ang="0">
                    <a:pos x="257" y="54"/>
                  </a:cxn>
                  <a:cxn ang="0">
                    <a:pos x="257" y="54"/>
                  </a:cxn>
                </a:cxnLst>
                <a:rect l="0" t="0" r="r" b="b"/>
                <a:pathLst>
                  <a:path w="443" h="66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84706"/>
                      <a:invGamma/>
                    </a:schemeClr>
                  </a:gs>
                  <a:gs pos="100000">
                    <a:schemeClr val="accent2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229" name="Freeform 13"/>
              <p:cNvSpPr>
                <a:spLocks/>
              </p:cNvSpPr>
              <p:nvPr/>
            </p:nvSpPr>
            <p:spPr bwMode="hidden">
              <a:xfrm>
                <a:off x="3527" y="3906"/>
                <a:ext cx="89" cy="216"/>
              </a:xfrm>
              <a:custGeom>
                <a:avLst/>
                <a:gdLst/>
                <a:ahLst/>
                <a:cxnLst>
                  <a:cxn ang="0">
                    <a:pos x="12" y="66"/>
                  </a:cxn>
                  <a:cxn ang="0">
                    <a:pos x="18" y="108"/>
                  </a:cxn>
                  <a:cxn ang="0">
                    <a:pos x="36" y="144"/>
                  </a:cxn>
                  <a:cxn ang="0">
                    <a:pos x="60" y="180"/>
                  </a:cxn>
                  <a:cxn ang="0">
                    <a:pos x="89" y="216"/>
                  </a:cxn>
                  <a:cxn ang="0">
                    <a:pos x="72" y="216"/>
                  </a:cxn>
                  <a:cxn ang="0">
                    <a:pos x="42" y="180"/>
                  </a:cxn>
                  <a:cxn ang="0">
                    <a:pos x="18" y="144"/>
                  </a:cxn>
                  <a:cxn ang="0">
                    <a:pos x="6" y="108"/>
                  </a:cxn>
                  <a:cxn ang="0">
                    <a:pos x="0" y="66"/>
                  </a:cxn>
                  <a:cxn ang="0">
                    <a:pos x="0" y="30"/>
                  </a:cxn>
                  <a:cxn ang="0">
                    <a:pos x="12" y="0"/>
                  </a:cxn>
                  <a:cxn ang="0">
                    <a:pos x="30" y="0"/>
                  </a:cxn>
                  <a:cxn ang="0">
                    <a:pos x="18" y="30"/>
                  </a:cxn>
                  <a:cxn ang="0">
                    <a:pos x="12" y="66"/>
                  </a:cxn>
                  <a:cxn ang="0">
                    <a:pos x="12" y="66"/>
                  </a:cxn>
                </a:cxnLst>
                <a:rect l="0" t="0" r="r" b="b"/>
                <a:pathLst>
                  <a:path w="89" h="216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230" name="Freeform 14"/>
              <p:cNvSpPr>
                <a:spLocks/>
              </p:cNvSpPr>
              <p:nvPr/>
            </p:nvSpPr>
            <p:spPr bwMode="hidden">
              <a:xfrm>
                <a:off x="3569" y="3745"/>
                <a:ext cx="750" cy="461"/>
              </a:xfrm>
              <a:custGeom>
                <a:avLst/>
                <a:gdLst/>
                <a:ahLst/>
                <a:cxnLst>
                  <a:cxn ang="0">
                    <a:pos x="382" y="443"/>
                  </a:cxn>
                  <a:cxn ang="0">
                    <a:pos x="311" y="437"/>
                  </a:cxn>
                  <a:cxn ang="0">
                    <a:pos x="245" y="425"/>
                  </a:cxn>
                  <a:cxn ang="0">
                    <a:pos x="185" y="407"/>
                  </a:cxn>
                  <a:cxn ang="0">
                    <a:pos x="131" y="383"/>
                  </a:cxn>
                  <a:cxn ang="0">
                    <a:pos x="83" y="347"/>
                  </a:cxn>
                  <a:cxn ang="0">
                    <a:pos x="53" y="311"/>
                  </a:cxn>
                  <a:cxn ang="0">
                    <a:pos x="30" y="269"/>
                  </a:cxn>
                  <a:cxn ang="0">
                    <a:pos x="24" y="227"/>
                  </a:cxn>
                  <a:cxn ang="0">
                    <a:pos x="30" y="185"/>
                  </a:cxn>
                  <a:cxn ang="0">
                    <a:pos x="53" y="143"/>
                  </a:cxn>
                  <a:cxn ang="0">
                    <a:pos x="83" y="107"/>
                  </a:cxn>
                  <a:cxn ang="0">
                    <a:pos x="131" y="77"/>
                  </a:cxn>
                  <a:cxn ang="0">
                    <a:pos x="185" y="47"/>
                  </a:cxn>
                  <a:cxn ang="0">
                    <a:pos x="245" y="30"/>
                  </a:cxn>
                  <a:cxn ang="0">
                    <a:pos x="311" y="18"/>
                  </a:cxn>
                  <a:cxn ang="0">
                    <a:pos x="382" y="12"/>
                  </a:cxn>
                  <a:cxn ang="0">
                    <a:pos x="478" y="18"/>
                  </a:cxn>
                  <a:cxn ang="0">
                    <a:pos x="562" y="41"/>
                  </a:cxn>
                  <a:cxn ang="0">
                    <a:pos x="562" y="36"/>
                  </a:cxn>
                  <a:cxn ang="0">
                    <a:pos x="562" y="30"/>
                  </a:cxn>
                  <a:cxn ang="0">
                    <a:pos x="478" y="6"/>
                  </a:cxn>
                  <a:cxn ang="0">
                    <a:pos x="382" y="0"/>
                  </a:cxn>
                  <a:cxn ang="0">
                    <a:pos x="305" y="6"/>
                  </a:cxn>
                  <a:cxn ang="0">
                    <a:pos x="233" y="18"/>
                  </a:cxn>
                  <a:cxn ang="0">
                    <a:pos x="167" y="41"/>
                  </a:cxn>
                  <a:cxn ang="0">
                    <a:pos x="113" y="65"/>
                  </a:cxn>
                  <a:cxn ang="0">
                    <a:pos x="65" y="101"/>
                  </a:cxn>
                  <a:cxn ang="0">
                    <a:pos x="30" y="137"/>
                  </a:cxn>
                  <a:cxn ang="0">
                    <a:pos x="6" y="179"/>
                  </a:cxn>
                  <a:cxn ang="0">
                    <a:pos x="0" y="227"/>
                  </a:cxn>
                  <a:cxn ang="0">
                    <a:pos x="6" y="275"/>
                  </a:cxn>
                  <a:cxn ang="0">
                    <a:pos x="30" y="317"/>
                  </a:cxn>
                  <a:cxn ang="0">
                    <a:pos x="65" y="359"/>
                  </a:cxn>
                  <a:cxn ang="0">
                    <a:pos x="113" y="395"/>
                  </a:cxn>
                  <a:cxn ang="0">
                    <a:pos x="167" y="419"/>
                  </a:cxn>
                  <a:cxn ang="0">
                    <a:pos x="233" y="443"/>
                  </a:cxn>
                  <a:cxn ang="0">
                    <a:pos x="305" y="455"/>
                  </a:cxn>
                  <a:cxn ang="0">
                    <a:pos x="382" y="461"/>
                  </a:cxn>
                  <a:cxn ang="0">
                    <a:pos x="448" y="455"/>
                  </a:cxn>
                  <a:cxn ang="0">
                    <a:pos x="508" y="449"/>
                  </a:cxn>
                  <a:cxn ang="0">
                    <a:pos x="609" y="413"/>
                  </a:cxn>
                  <a:cxn ang="0">
                    <a:pos x="657" y="389"/>
                  </a:cxn>
                  <a:cxn ang="0">
                    <a:pos x="693" y="359"/>
                  </a:cxn>
                  <a:cxn ang="0">
                    <a:pos x="723" y="329"/>
                  </a:cxn>
                  <a:cxn ang="0">
                    <a:pos x="747" y="293"/>
                  </a:cxn>
                  <a:cxn ang="0">
                    <a:pos x="741" y="287"/>
                  </a:cxn>
                  <a:cxn ang="0">
                    <a:pos x="729" y="281"/>
                  </a:cxn>
                  <a:cxn ang="0">
                    <a:pos x="711" y="317"/>
                  </a:cxn>
                  <a:cxn ang="0">
                    <a:pos x="681" y="347"/>
                  </a:cxn>
                  <a:cxn ang="0">
                    <a:pos x="645" y="377"/>
                  </a:cxn>
                  <a:cxn ang="0">
                    <a:pos x="604" y="401"/>
                  </a:cxn>
                  <a:cxn ang="0">
                    <a:pos x="502" y="431"/>
                  </a:cxn>
                  <a:cxn ang="0">
                    <a:pos x="442" y="443"/>
                  </a:cxn>
                  <a:cxn ang="0">
                    <a:pos x="382" y="443"/>
                  </a:cxn>
                  <a:cxn ang="0">
                    <a:pos x="382" y="443"/>
                  </a:cxn>
                </a:cxnLst>
                <a:rect l="0" t="0" r="r" b="b"/>
                <a:pathLst>
                  <a:path w="747" h="461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231" name="Freeform 15"/>
              <p:cNvSpPr>
                <a:spLocks/>
              </p:cNvSpPr>
              <p:nvPr/>
            </p:nvSpPr>
            <p:spPr bwMode="hidden">
              <a:xfrm>
                <a:off x="4037" y="3721"/>
                <a:ext cx="96" cy="3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8" y="18"/>
                  </a:cxn>
                  <a:cxn ang="0">
                    <a:pos x="96" y="30"/>
                  </a:cxn>
                  <a:cxn ang="0">
                    <a:pos x="96" y="24"/>
                  </a:cxn>
                  <a:cxn ang="0">
                    <a:pos x="96" y="18"/>
                  </a:cxn>
                  <a:cxn ang="0">
                    <a:pos x="48" y="12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96" h="3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232" name="Oval 16"/>
              <p:cNvSpPr>
                <a:spLocks noChangeArrowheads="1"/>
              </p:cNvSpPr>
              <p:nvPr/>
            </p:nvSpPr>
            <p:spPr bwMode="hidden">
              <a:xfrm>
                <a:off x="3910" y="3948"/>
                <a:ext cx="84" cy="53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grpSp>
          <p:nvGrpSpPr>
            <p:cNvPr id="1035" name="Group 17"/>
            <p:cNvGrpSpPr>
              <a:grpSpLocks/>
            </p:cNvGrpSpPr>
            <p:nvPr userDrawn="1"/>
          </p:nvGrpSpPr>
          <p:grpSpPr bwMode="auto">
            <a:xfrm>
              <a:off x="1776" y="3631"/>
              <a:ext cx="1626" cy="683"/>
              <a:chOff x="1776" y="3631"/>
              <a:chExt cx="1626" cy="683"/>
            </a:xfrm>
          </p:grpSpPr>
          <p:sp>
            <p:nvSpPr>
              <p:cNvPr id="9234" name="Oval 18"/>
              <p:cNvSpPr>
                <a:spLocks noChangeArrowheads="1"/>
              </p:cNvSpPr>
              <p:nvPr/>
            </p:nvSpPr>
            <p:spPr bwMode="hidden">
              <a:xfrm>
                <a:off x="2268" y="3934"/>
                <a:ext cx="638" cy="3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235" name="Oval 19"/>
              <p:cNvSpPr>
                <a:spLocks noChangeArrowheads="1"/>
              </p:cNvSpPr>
              <p:nvPr/>
            </p:nvSpPr>
            <p:spPr bwMode="hidden">
              <a:xfrm>
                <a:off x="2314" y="3958"/>
                <a:ext cx="543" cy="332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236" name="Oval 20"/>
              <p:cNvSpPr>
                <a:spLocks noChangeArrowheads="1"/>
              </p:cNvSpPr>
              <p:nvPr/>
            </p:nvSpPr>
            <p:spPr bwMode="hidden">
              <a:xfrm>
                <a:off x="2341" y="3979"/>
                <a:ext cx="501" cy="29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237" name="Oval 21"/>
              <p:cNvSpPr>
                <a:spLocks noChangeArrowheads="1"/>
              </p:cNvSpPr>
              <p:nvPr/>
            </p:nvSpPr>
            <p:spPr bwMode="hidden">
              <a:xfrm>
                <a:off x="2368" y="3997"/>
                <a:ext cx="444" cy="258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238" name="Oval 22"/>
              <p:cNvSpPr>
                <a:spLocks noChangeArrowheads="1"/>
              </p:cNvSpPr>
              <p:nvPr/>
            </p:nvSpPr>
            <p:spPr bwMode="hidden">
              <a:xfrm>
                <a:off x="2385" y="4005"/>
                <a:ext cx="413" cy="240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239" name="Oval 23"/>
              <p:cNvSpPr>
                <a:spLocks noChangeArrowheads="1"/>
              </p:cNvSpPr>
              <p:nvPr/>
            </p:nvSpPr>
            <p:spPr bwMode="hidden">
              <a:xfrm>
                <a:off x="2437" y="4026"/>
                <a:ext cx="306" cy="192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240" name="Oval 24"/>
              <p:cNvSpPr>
                <a:spLocks noChangeArrowheads="1"/>
              </p:cNvSpPr>
              <p:nvPr/>
            </p:nvSpPr>
            <p:spPr bwMode="hidden">
              <a:xfrm>
                <a:off x="2476" y="4056"/>
                <a:ext cx="227" cy="135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241" name="Oval 25"/>
              <p:cNvSpPr>
                <a:spLocks noChangeArrowheads="1"/>
              </p:cNvSpPr>
              <p:nvPr/>
            </p:nvSpPr>
            <p:spPr bwMode="hidden">
              <a:xfrm>
                <a:off x="2542" y="4097"/>
                <a:ext cx="90" cy="60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242" name="Freeform 26"/>
              <p:cNvSpPr>
                <a:spLocks/>
              </p:cNvSpPr>
              <p:nvPr/>
            </p:nvSpPr>
            <p:spPr bwMode="hidden">
              <a:xfrm>
                <a:off x="2585" y="3822"/>
                <a:ext cx="449" cy="186"/>
              </a:xfrm>
              <a:custGeom>
                <a:avLst/>
                <a:gdLst/>
                <a:ahLst/>
                <a:cxnLst>
                  <a:cxn ang="0">
                    <a:pos x="6" y="6"/>
                  </a:cxn>
                  <a:cxn ang="0">
                    <a:pos x="78" y="12"/>
                  </a:cxn>
                  <a:cxn ang="0">
                    <a:pos x="150" y="18"/>
                  </a:cxn>
                  <a:cxn ang="0">
                    <a:pos x="215" y="36"/>
                  </a:cxn>
                  <a:cxn ang="0">
                    <a:pos x="275" y="60"/>
                  </a:cxn>
                  <a:cxn ang="0">
                    <a:pos x="329" y="84"/>
                  </a:cxn>
                  <a:cxn ang="0">
                    <a:pos x="377" y="114"/>
                  </a:cxn>
                  <a:cxn ang="0">
                    <a:pos x="419" y="150"/>
                  </a:cxn>
                  <a:cxn ang="0">
                    <a:pos x="448" y="186"/>
                  </a:cxn>
                  <a:cxn ang="0">
                    <a:pos x="448" y="162"/>
                  </a:cxn>
                  <a:cxn ang="0">
                    <a:pos x="413" y="126"/>
                  </a:cxn>
                  <a:cxn ang="0">
                    <a:pos x="371" y="96"/>
                  </a:cxn>
                  <a:cxn ang="0">
                    <a:pos x="323" y="66"/>
                  </a:cxn>
                  <a:cxn ang="0">
                    <a:pos x="269" y="48"/>
                  </a:cxn>
                  <a:cxn ang="0">
                    <a:pos x="144" y="12"/>
                  </a:cxn>
                  <a:cxn ang="0">
                    <a:pos x="78" y="6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6" y="6"/>
                  </a:cxn>
                  <a:cxn ang="0">
                    <a:pos x="6" y="6"/>
                  </a:cxn>
                </a:cxnLst>
                <a:rect l="0" t="0" r="r" b="b"/>
                <a:pathLst>
                  <a:path w="448" h="186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243" name="Freeform 27"/>
              <p:cNvSpPr>
                <a:spLocks/>
              </p:cNvSpPr>
              <p:nvPr/>
            </p:nvSpPr>
            <p:spPr bwMode="hidden">
              <a:xfrm>
                <a:off x="2142" y="3852"/>
                <a:ext cx="892" cy="462"/>
              </a:xfrm>
              <a:custGeom>
                <a:avLst/>
                <a:gdLst/>
                <a:ahLst/>
                <a:cxnLst>
                  <a:cxn ang="0">
                    <a:pos x="23" y="276"/>
                  </a:cxn>
                  <a:cxn ang="0">
                    <a:pos x="29" y="222"/>
                  </a:cxn>
                  <a:cxn ang="0">
                    <a:pos x="59" y="174"/>
                  </a:cxn>
                  <a:cxn ang="0">
                    <a:pos x="95" y="132"/>
                  </a:cxn>
                  <a:cxn ang="0">
                    <a:pos x="149" y="96"/>
                  </a:cxn>
                  <a:cxn ang="0">
                    <a:pos x="209" y="60"/>
                  </a:cxn>
                  <a:cxn ang="0">
                    <a:pos x="281" y="36"/>
                  </a:cxn>
                  <a:cxn ang="0">
                    <a:pos x="364" y="24"/>
                  </a:cxn>
                  <a:cxn ang="0">
                    <a:pos x="448" y="18"/>
                  </a:cxn>
                  <a:cxn ang="0">
                    <a:pos x="532" y="24"/>
                  </a:cxn>
                  <a:cxn ang="0">
                    <a:pos x="609" y="36"/>
                  </a:cxn>
                  <a:cxn ang="0">
                    <a:pos x="681" y="60"/>
                  </a:cxn>
                  <a:cxn ang="0">
                    <a:pos x="741" y="96"/>
                  </a:cxn>
                  <a:cxn ang="0">
                    <a:pos x="795" y="132"/>
                  </a:cxn>
                  <a:cxn ang="0">
                    <a:pos x="831" y="174"/>
                  </a:cxn>
                  <a:cxn ang="0">
                    <a:pos x="861" y="222"/>
                  </a:cxn>
                  <a:cxn ang="0">
                    <a:pos x="867" y="276"/>
                  </a:cxn>
                  <a:cxn ang="0">
                    <a:pos x="855" y="330"/>
                  </a:cxn>
                  <a:cxn ang="0">
                    <a:pos x="831" y="378"/>
                  </a:cxn>
                  <a:cxn ang="0">
                    <a:pos x="783" y="426"/>
                  </a:cxn>
                  <a:cxn ang="0">
                    <a:pos x="723" y="462"/>
                  </a:cxn>
                  <a:cxn ang="0">
                    <a:pos x="765" y="462"/>
                  </a:cxn>
                  <a:cxn ang="0">
                    <a:pos x="819" y="426"/>
                  </a:cxn>
                  <a:cxn ang="0">
                    <a:pos x="855" y="378"/>
                  </a:cxn>
                  <a:cxn ang="0">
                    <a:pos x="884" y="330"/>
                  </a:cxn>
                  <a:cxn ang="0">
                    <a:pos x="890" y="276"/>
                  </a:cxn>
                  <a:cxn ang="0">
                    <a:pos x="884" y="222"/>
                  </a:cxn>
                  <a:cxn ang="0">
                    <a:pos x="855" y="168"/>
                  </a:cxn>
                  <a:cxn ang="0">
                    <a:pos x="813" y="120"/>
                  </a:cxn>
                  <a:cxn ang="0">
                    <a:pos x="759" y="84"/>
                  </a:cxn>
                  <a:cxn ang="0">
                    <a:pos x="693" y="48"/>
                  </a:cxn>
                  <a:cxn ang="0">
                    <a:pos x="621" y="24"/>
                  </a:cxn>
                  <a:cxn ang="0">
                    <a:pos x="538" y="6"/>
                  </a:cxn>
                  <a:cxn ang="0">
                    <a:pos x="448" y="0"/>
                  </a:cxn>
                  <a:cxn ang="0">
                    <a:pos x="358" y="6"/>
                  </a:cxn>
                  <a:cxn ang="0">
                    <a:pos x="275" y="24"/>
                  </a:cxn>
                  <a:cxn ang="0">
                    <a:pos x="197" y="48"/>
                  </a:cxn>
                  <a:cxn ang="0">
                    <a:pos x="131" y="84"/>
                  </a:cxn>
                  <a:cxn ang="0">
                    <a:pos x="77" y="120"/>
                  </a:cxn>
                  <a:cxn ang="0">
                    <a:pos x="35" y="168"/>
                  </a:cxn>
                  <a:cxn ang="0">
                    <a:pos x="12" y="222"/>
                  </a:cxn>
                  <a:cxn ang="0">
                    <a:pos x="0" y="276"/>
                  </a:cxn>
                  <a:cxn ang="0">
                    <a:pos x="6" y="330"/>
                  </a:cxn>
                  <a:cxn ang="0">
                    <a:pos x="35" y="378"/>
                  </a:cxn>
                  <a:cxn ang="0">
                    <a:pos x="71" y="426"/>
                  </a:cxn>
                  <a:cxn ang="0">
                    <a:pos x="125" y="462"/>
                  </a:cxn>
                  <a:cxn ang="0">
                    <a:pos x="167" y="462"/>
                  </a:cxn>
                  <a:cxn ang="0">
                    <a:pos x="107" y="426"/>
                  </a:cxn>
                  <a:cxn ang="0">
                    <a:pos x="59" y="378"/>
                  </a:cxn>
                  <a:cxn ang="0">
                    <a:pos x="35" y="330"/>
                  </a:cxn>
                  <a:cxn ang="0">
                    <a:pos x="23" y="276"/>
                  </a:cxn>
                  <a:cxn ang="0">
                    <a:pos x="23" y="276"/>
                  </a:cxn>
                </a:cxnLst>
                <a:rect l="0" t="0" r="r" b="b"/>
                <a:pathLst>
                  <a:path w="890" h="462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4706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244" name="Freeform 28"/>
              <p:cNvSpPr>
                <a:spLocks/>
              </p:cNvSpPr>
              <p:nvPr/>
            </p:nvSpPr>
            <p:spPr bwMode="hidden">
              <a:xfrm>
                <a:off x="2082" y="3828"/>
                <a:ext cx="407" cy="486"/>
              </a:xfrm>
              <a:custGeom>
                <a:avLst/>
                <a:gdLst/>
                <a:ahLst/>
                <a:cxnLst>
                  <a:cxn ang="0">
                    <a:pos x="18" y="300"/>
                  </a:cxn>
                  <a:cxn ang="0">
                    <a:pos x="24" y="246"/>
                  </a:cxn>
                  <a:cxn ang="0">
                    <a:pos x="48" y="198"/>
                  </a:cxn>
                  <a:cxn ang="0">
                    <a:pos x="83" y="150"/>
                  </a:cxn>
                  <a:cxn ang="0">
                    <a:pos x="131" y="108"/>
                  </a:cxn>
                  <a:cxn ang="0">
                    <a:pos x="185" y="72"/>
                  </a:cxn>
                  <a:cxn ang="0">
                    <a:pos x="251" y="42"/>
                  </a:cxn>
                  <a:cxn ang="0">
                    <a:pos x="329" y="24"/>
                  </a:cxn>
                  <a:cxn ang="0">
                    <a:pos x="406" y="6"/>
                  </a:cxn>
                  <a:cxn ang="0">
                    <a:pos x="406" y="0"/>
                  </a:cxn>
                  <a:cxn ang="0">
                    <a:pos x="323" y="12"/>
                  </a:cxn>
                  <a:cxn ang="0">
                    <a:pos x="245" y="36"/>
                  </a:cxn>
                  <a:cxn ang="0">
                    <a:pos x="179" y="66"/>
                  </a:cxn>
                  <a:cxn ang="0">
                    <a:pos x="119" y="102"/>
                  </a:cxn>
                  <a:cxn ang="0">
                    <a:pos x="72" y="144"/>
                  </a:cxn>
                  <a:cxn ang="0">
                    <a:pos x="30" y="192"/>
                  </a:cxn>
                  <a:cxn ang="0">
                    <a:pos x="6" y="246"/>
                  </a:cxn>
                  <a:cxn ang="0">
                    <a:pos x="0" y="300"/>
                  </a:cxn>
                  <a:cxn ang="0">
                    <a:pos x="6" y="348"/>
                  </a:cxn>
                  <a:cxn ang="0">
                    <a:pos x="30" y="396"/>
                  </a:cxn>
                  <a:cxn ang="0">
                    <a:pos x="66" y="444"/>
                  </a:cxn>
                  <a:cxn ang="0">
                    <a:pos x="107" y="486"/>
                  </a:cxn>
                  <a:cxn ang="0">
                    <a:pos x="131" y="486"/>
                  </a:cxn>
                  <a:cxn ang="0">
                    <a:pos x="83" y="450"/>
                  </a:cxn>
                  <a:cxn ang="0">
                    <a:pos x="48" y="402"/>
                  </a:cxn>
                  <a:cxn ang="0">
                    <a:pos x="24" y="354"/>
                  </a:cxn>
                  <a:cxn ang="0">
                    <a:pos x="18" y="300"/>
                  </a:cxn>
                  <a:cxn ang="0">
                    <a:pos x="18" y="300"/>
                  </a:cxn>
                </a:cxnLst>
                <a:rect l="0" t="0" r="r" b="b"/>
                <a:pathLst>
                  <a:path w="406" h="48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245" name="Freeform 29"/>
              <p:cNvSpPr>
                <a:spLocks/>
              </p:cNvSpPr>
              <p:nvPr/>
            </p:nvSpPr>
            <p:spPr bwMode="hidden">
              <a:xfrm>
                <a:off x="2987" y="4044"/>
                <a:ext cx="108" cy="252"/>
              </a:xfrm>
              <a:custGeom>
                <a:avLst/>
                <a:gdLst/>
                <a:ahLst/>
                <a:cxnLst>
                  <a:cxn ang="0">
                    <a:pos x="89" y="84"/>
                  </a:cxn>
                  <a:cxn ang="0">
                    <a:pos x="83" y="132"/>
                  </a:cxn>
                  <a:cxn ang="0">
                    <a:pos x="65" y="174"/>
                  </a:cxn>
                  <a:cxn ang="0">
                    <a:pos x="36" y="216"/>
                  </a:cxn>
                  <a:cxn ang="0">
                    <a:pos x="0" y="252"/>
                  </a:cxn>
                  <a:cxn ang="0">
                    <a:pos x="18" y="252"/>
                  </a:cxn>
                  <a:cxn ang="0">
                    <a:pos x="53" y="216"/>
                  </a:cxn>
                  <a:cxn ang="0">
                    <a:pos x="83" y="174"/>
                  </a:cxn>
                  <a:cxn ang="0">
                    <a:pos x="101" y="132"/>
                  </a:cxn>
                  <a:cxn ang="0">
                    <a:pos x="107" y="84"/>
                  </a:cxn>
                  <a:cxn ang="0">
                    <a:pos x="101" y="42"/>
                  </a:cxn>
                  <a:cxn ang="0">
                    <a:pos x="89" y="0"/>
                  </a:cxn>
                  <a:cxn ang="0">
                    <a:pos x="65" y="0"/>
                  </a:cxn>
                  <a:cxn ang="0">
                    <a:pos x="83" y="42"/>
                  </a:cxn>
                  <a:cxn ang="0">
                    <a:pos x="89" y="84"/>
                  </a:cxn>
                  <a:cxn ang="0">
                    <a:pos x="89" y="84"/>
                  </a:cxn>
                </a:cxnLst>
                <a:rect l="0" t="0" r="r" b="b"/>
                <a:pathLst>
                  <a:path w="107" h="252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1961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246" name="Freeform 30"/>
              <p:cNvSpPr>
                <a:spLocks/>
              </p:cNvSpPr>
              <p:nvPr/>
            </p:nvSpPr>
            <p:spPr bwMode="hidden">
              <a:xfrm>
                <a:off x="2068" y="3685"/>
                <a:ext cx="835" cy="150"/>
              </a:xfrm>
              <a:custGeom>
                <a:avLst/>
                <a:gdLst/>
                <a:ahLst/>
                <a:cxnLst>
                  <a:cxn ang="0">
                    <a:pos x="518" y="18"/>
                  </a:cxn>
                  <a:cxn ang="0">
                    <a:pos x="597" y="24"/>
                  </a:cxn>
                  <a:cxn ang="0">
                    <a:pos x="682" y="30"/>
                  </a:cxn>
                  <a:cxn ang="0">
                    <a:pos x="755" y="42"/>
                  </a:cxn>
                  <a:cxn ang="0">
                    <a:pos x="828" y="60"/>
                  </a:cxn>
                  <a:cxn ang="0">
                    <a:pos x="835" y="42"/>
                  </a:cxn>
                  <a:cxn ang="0">
                    <a:pos x="761" y="24"/>
                  </a:cxn>
                  <a:cxn ang="0">
                    <a:pos x="688" y="12"/>
                  </a:cxn>
                  <a:cxn ang="0">
                    <a:pos x="603" y="6"/>
                  </a:cxn>
                  <a:cxn ang="0">
                    <a:pos x="518" y="0"/>
                  </a:cxn>
                  <a:cxn ang="0">
                    <a:pos x="372" y="12"/>
                  </a:cxn>
                  <a:cxn ang="0">
                    <a:pos x="232" y="36"/>
                  </a:cxn>
                  <a:cxn ang="0">
                    <a:pos x="110" y="78"/>
                  </a:cxn>
                  <a:cxn ang="0">
                    <a:pos x="0" y="132"/>
                  </a:cxn>
                  <a:cxn ang="0">
                    <a:pos x="19" y="150"/>
                  </a:cxn>
                  <a:cxn ang="0">
                    <a:pos x="122" y="96"/>
                  </a:cxn>
                  <a:cxn ang="0">
                    <a:pos x="244" y="54"/>
                  </a:cxn>
                  <a:cxn ang="0">
                    <a:pos x="378" y="30"/>
                  </a:cxn>
                  <a:cxn ang="0">
                    <a:pos x="518" y="18"/>
                  </a:cxn>
                  <a:cxn ang="0">
                    <a:pos x="518" y="18"/>
                  </a:cxn>
                </a:cxnLst>
                <a:rect l="0" t="0" r="r" b="b"/>
                <a:pathLst>
                  <a:path w="835" h="15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247" name="Freeform 31"/>
              <p:cNvSpPr>
                <a:spLocks/>
              </p:cNvSpPr>
              <p:nvPr/>
            </p:nvSpPr>
            <p:spPr bwMode="hidden">
              <a:xfrm>
                <a:off x="1867" y="3853"/>
                <a:ext cx="171" cy="461"/>
              </a:xfrm>
              <a:custGeom>
                <a:avLst/>
                <a:gdLst/>
                <a:ahLst/>
                <a:cxnLst>
                  <a:cxn ang="0">
                    <a:pos x="31" y="263"/>
                  </a:cxn>
                  <a:cxn ang="0">
                    <a:pos x="43" y="191"/>
                  </a:cxn>
                  <a:cxn ang="0">
                    <a:pos x="67" y="131"/>
                  </a:cxn>
                  <a:cxn ang="0">
                    <a:pos x="116" y="72"/>
                  </a:cxn>
                  <a:cxn ang="0">
                    <a:pos x="171" y="18"/>
                  </a:cxn>
                  <a:cxn ang="0">
                    <a:pos x="153" y="0"/>
                  </a:cxn>
                  <a:cxn ang="0">
                    <a:pos x="86" y="60"/>
                  </a:cxn>
                  <a:cxn ang="0">
                    <a:pos x="43" y="120"/>
                  </a:cxn>
                  <a:cxn ang="0">
                    <a:pos x="13" y="191"/>
                  </a:cxn>
                  <a:cxn ang="0">
                    <a:pos x="0" y="263"/>
                  </a:cxn>
                  <a:cxn ang="0">
                    <a:pos x="6" y="317"/>
                  </a:cxn>
                  <a:cxn ang="0">
                    <a:pos x="25" y="365"/>
                  </a:cxn>
                  <a:cxn ang="0">
                    <a:pos x="49" y="413"/>
                  </a:cxn>
                  <a:cxn ang="0">
                    <a:pos x="86" y="461"/>
                  </a:cxn>
                  <a:cxn ang="0">
                    <a:pos x="122" y="461"/>
                  </a:cxn>
                  <a:cxn ang="0">
                    <a:pos x="86" y="413"/>
                  </a:cxn>
                  <a:cxn ang="0">
                    <a:pos x="55" y="365"/>
                  </a:cxn>
                  <a:cxn ang="0">
                    <a:pos x="37" y="317"/>
                  </a:cxn>
                  <a:cxn ang="0">
                    <a:pos x="31" y="263"/>
                  </a:cxn>
                  <a:cxn ang="0">
                    <a:pos x="31" y="263"/>
                  </a:cxn>
                </a:cxnLst>
                <a:rect l="0" t="0" r="r" b="b"/>
                <a:pathLst>
                  <a:path w="171" h="46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248" name="Freeform 32"/>
              <p:cNvSpPr>
                <a:spLocks/>
              </p:cNvSpPr>
              <p:nvPr/>
            </p:nvSpPr>
            <p:spPr bwMode="hidden">
              <a:xfrm>
                <a:off x="2951" y="3751"/>
                <a:ext cx="360" cy="563"/>
              </a:xfrm>
              <a:custGeom>
                <a:avLst/>
                <a:gdLst/>
                <a:ahLst/>
                <a:cxnLst>
                  <a:cxn ang="0">
                    <a:pos x="360" y="365"/>
                  </a:cxn>
                  <a:cxn ang="0">
                    <a:pos x="353" y="305"/>
                  </a:cxn>
                  <a:cxn ang="0">
                    <a:pos x="335" y="251"/>
                  </a:cxn>
                  <a:cxn ang="0">
                    <a:pos x="305" y="204"/>
                  </a:cxn>
                  <a:cxn ang="0">
                    <a:pos x="262" y="156"/>
                  </a:cxn>
                  <a:cxn ang="0">
                    <a:pos x="213" y="108"/>
                  </a:cxn>
                  <a:cxn ang="0">
                    <a:pos x="159" y="66"/>
                  </a:cxn>
                  <a:cxn ang="0">
                    <a:pos x="92" y="30"/>
                  </a:cxn>
                  <a:cxn ang="0">
                    <a:pos x="19" y="0"/>
                  </a:cxn>
                  <a:cxn ang="0">
                    <a:pos x="0" y="12"/>
                  </a:cxn>
                  <a:cxn ang="0">
                    <a:pos x="67" y="42"/>
                  </a:cxn>
                  <a:cxn ang="0">
                    <a:pos x="134" y="78"/>
                  </a:cxn>
                  <a:cxn ang="0">
                    <a:pos x="189" y="114"/>
                  </a:cxn>
                  <a:cxn ang="0">
                    <a:pos x="238" y="162"/>
                  </a:cxn>
                  <a:cxn ang="0">
                    <a:pos x="274" y="210"/>
                  </a:cxn>
                  <a:cxn ang="0">
                    <a:pos x="299" y="257"/>
                  </a:cxn>
                  <a:cxn ang="0">
                    <a:pos x="317" y="311"/>
                  </a:cxn>
                  <a:cxn ang="0">
                    <a:pos x="323" y="365"/>
                  </a:cxn>
                  <a:cxn ang="0">
                    <a:pos x="317" y="419"/>
                  </a:cxn>
                  <a:cxn ang="0">
                    <a:pos x="299" y="467"/>
                  </a:cxn>
                  <a:cxn ang="0">
                    <a:pos x="274" y="515"/>
                  </a:cxn>
                  <a:cxn ang="0">
                    <a:pos x="238" y="563"/>
                  </a:cxn>
                  <a:cxn ang="0">
                    <a:pos x="268" y="563"/>
                  </a:cxn>
                  <a:cxn ang="0">
                    <a:pos x="311" y="515"/>
                  </a:cxn>
                  <a:cxn ang="0">
                    <a:pos x="335" y="467"/>
                  </a:cxn>
                  <a:cxn ang="0">
                    <a:pos x="353" y="419"/>
                  </a:cxn>
                  <a:cxn ang="0">
                    <a:pos x="360" y="365"/>
                  </a:cxn>
                  <a:cxn ang="0">
                    <a:pos x="360" y="365"/>
                  </a:cxn>
                </a:cxnLst>
                <a:rect l="0" t="0" r="r" b="b"/>
                <a:pathLst>
                  <a:path w="360" h="563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249" name="Freeform 33"/>
              <p:cNvSpPr>
                <a:spLocks/>
              </p:cNvSpPr>
              <p:nvPr/>
            </p:nvSpPr>
            <p:spPr bwMode="hidden">
              <a:xfrm>
                <a:off x="2318" y="3631"/>
                <a:ext cx="1078" cy="425"/>
              </a:xfrm>
              <a:custGeom>
                <a:avLst/>
                <a:gdLst/>
                <a:ahLst/>
                <a:cxnLst>
                  <a:cxn ang="0">
                    <a:pos x="1053" y="425"/>
                  </a:cxn>
                  <a:cxn ang="0">
                    <a:pos x="1078" y="419"/>
                  </a:cxn>
                  <a:cxn ang="0">
                    <a:pos x="1066" y="377"/>
                  </a:cxn>
                  <a:cxn ang="0">
                    <a:pos x="1047" y="336"/>
                  </a:cxn>
                  <a:cxn ang="0">
                    <a:pos x="986" y="252"/>
                  </a:cxn>
                  <a:cxn ang="0">
                    <a:pos x="907" y="180"/>
                  </a:cxn>
                  <a:cxn ang="0">
                    <a:pos x="810" y="120"/>
                  </a:cxn>
                  <a:cxn ang="0">
                    <a:pos x="694" y="72"/>
                  </a:cxn>
                  <a:cxn ang="0">
                    <a:pos x="560" y="30"/>
                  </a:cxn>
                  <a:cxn ang="0">
                    <a:pos x="420" y="6"/>
                  </a:cxn>
                  <a:cxn ang="0">
                    <a:pos x="268" y="0"/>
                  </a:cxn>
                  <a:cxn ang="0">
                    <a:pos x="134" y="6"/>
                  </a:cxn>
                  <a:cxn ang="0">
                    <a:pos x="0" y="24"/>
                  </a:cxn>
                  <a:cxn ang="0">
                    <a:pos x="12" y="36"/>
                  </a:cxn>
                  <a:cxn ang="0">
                    <a:pos x="134" y="18"/>
                  </a:cxn>
                  <a:cxn ang="0">
                    <a:pos x="268" y="12"/>
                  </a:cxn>
                  <a:cxn ang="0">
                    <a:pos x="420" y="18"/>
                  </a:cxn>
                  <a:cxn ang="0">
                    <a:pos x="554" y="42"/>
                  </a:cxn>
                  <a:cxn ang="0">
                    <a:pos x="682" y="84"/>
                  </a:cxn>
                  <a:cxn ang="0">
                    <a:pos x="798" y="132"/>
                  </a:cxn>
                  <a:cxn ang="0">
                    <a:pos x="895" y="192"/>
                  </a:cxn>
                  <a:cxn ang="0">
                    <a:pos x="968" y="264"/>
                  </a:cxn>
                  <a:cxn ang="0">
                    <a:pos x="999" y="300"/>
                  </a:cxn>
                  <a:cxn ang="0">
                    <a:pos x="1023" y="342"/>
                  </a:cxn>
                  <a:cxn ang="0">
                    <a:pos x="1041" y="383"/>
                  </a:cxn>
                  <a:cxn ang="0">
                    <a:pos x="1053" y="425"/>
                  </a:cxn>
                  <a:cxn ang="0">
                    <a:pos x="1053" y="425"/>
                  </a:cxn>
                </a:cxnLst>
                <a:rect l="0" t="0" r="r" b="b"/>
                <a:pathLst>
                  <a:path w="1078" h="425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250" name="Freeform 34"/>
              <p:cNvSpPr>
                <a:spLocks/>
              </p:cNvSpPr>
              <p:nvPr/>
            </p:nvSpPr>
            <p:spPr bwMode="hidden">
              <a:xfrm>
                <a:off x="3304" y="4080"/>
                <a:ext cx="98" cy="234"/>
              </a:xfrm>
              <a:custGeom>
                <a:avLst/>
                <a:gdLst/>
                <a:ahLst/>
                <a:cxnLst>
                  <a:cxn ang="0">
                    <a:pos x="0" y="234"/>
                  </a:cxn>
                  <a:cxn ang="0">
                    <a:pos x="25" y="234"/>
                  </a:cxn>
                  <a:cxn ang="0">
                    <a:pos x="55" y="186"/>
                  </a:cxn>
                  <a:cxn ang="0">
                    <a:pos x="80" y="138"/>
                  </a:cxn>
                  <a:cxn ang="0">
                    <a:pos x="92" y="90"/>
                  </a:cxn>
                  <a:cxn ang="0">
                    <a:pos x="98" y="36"/>
                  </a:cxn>
                  <a:cxn ang="0">
                    <a:pos x="98" y="0"/>
                  </a:cxn>
                  <a:cxn ang="0">
                    <a:pos x="74" y="0"/>
                  </a:cxn>
                  <a:cxn ang="0">
                    <a:pos x="74" y="36"/>
                  </a:cxn>
                  <a:cxn ang="0">
                    <a:pos x="67" y="90"/>
                  </a:cxn>
                  <a:cxn ang="0">
                    <a:pos x="55" y="138"/>
                  </a:cxn>
                  <a:cxn ang="0">
                    <a:pos x="31" y="186"/>
                  </a:cxn>
                  <a:cxn ang="0">
                    <a:pos x="0" y="234"/>
                  </a:cxn>
                  <a:cxn ang="0">
                    <a:pos x="0" y="234"/>
                  </a:cxn>
                </a:cxnLst>
                <a:rect l="0" t="0" r="r" b="b"/>
                <a:pathLst>
                  <a:path w="98" h="234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251" name="Freeform 35"/>
              <p:cNvSpPr>
                <a:spLocks/>
              </p:cNvSpPr>
              <p:nvPr/>
            </p:nvSpPr>
            <p:spPr bwMode="hidden">
              <a:xfrm>
                <a:off x="1776" y="3673"/>
                <a:ext cx="481" cy="641"/>
              </a:xfrm>
              <a:custGeom>
                <a:avLst/>
                <a:gdLst/>
                <a:ahLst/>
                <a:cxnLst>
                  <a:cxn ang="0">
                    <a:pos x="18" y="443"/>
                  </a:cxn>
                  <a:cxn ang="0">
                    <a:pos x="24" y="371"/>
                  </a:cxn>
                  <a:cxn ang="0">
                    <a:pos x="55" y="305"/>
                  </a:cxn>
                  <a:cxn ang="0">
                    <a:pos x="91" y="246"/>
                  </a:cxn>
                  <a:cxn ang="0">
                    <a:pos x="146" y="186"/>
                  </a:cxn>
                  <a:cxn ang="0">
                    <a:pos x="213" y="132"/>
                  </a:cxn>
                  <a:cxn ang="0">
                    <a:pos x="292" y="84"/>
                  </a:cxn>
                  <a:cxn ang="0">
                    <a:pos x="384" y="48"/>
                  </a:cxn>
                  <a:cxn ang="0">
                    <a:pos x="481" y="12"/>
                  </a:cxn>
                  <a:cxn ang="0">
                    <a:pos x="457" y="0"/>
                  </a:cxn>
                  <a:cxn ang="0">
                    <a:pos x="359" y="36"/>
                  </a:cxn>
                  <a:cxn ang="0">
                    <a:pos x="274" y="78"/>
                  </a:cxn>
                  <a:cxn ang="0">
                    <a:pos x="195" y="126"/>
                  </a:cxn>
                  <a:cxn ang="0">
                    <a:pos x="128" y="180"/>
                  </a:cxn>
                  <a:cxn ang="0">
                    <a:pos x="73" y="240"/>
                  </a:cxn>
                  <a:cxn ang="0">
                    <a:pos x="37" y="305"/>
                  </a:cxn>
                  <a:cxn ang="0">
                    <a:pos x="6" y="371"/>
                  </a:cxn>
                  <a:cxn ang="0">
                    <a:pos x="0" y="443"/>
                  </a:cxn>
                  <a:cxn ang="0">
                    <a:pos x="6" y="497"/>
                  </a:cxn>
                  <a:cxn ang="0">
                    <a:pos x="18" y="545"/>
                  </a:cxn>
                  <a:cxn ang="0">
                    <a:pos x="43" y="593"/>
                  </a:cxn>
                  <a:cxn ang="0">
                    <a:pos x="73" y="641"/>
                  </a:cxn>
                  <a:cxn ang="0">
                    <a:pos x="97" y="641"/>
                  </a:cxn>
                  <a:cxn ang="0">
                    <a:pos x="67" y="593"/>
                  </a:cxn>
                  <a:cxn ang="0">
                    <a:pos x="43" y="545"/>
                  </a:cxn>
                  <a:cxn ang="0">
                    <a:pos x="24" y="497"/>
                  </a:cxn>
                  <a:cxn ang="0">
                    <a:pos x="18" y="443"/>
                  </a:cxn>
                  <a:cxn ang="0">
                    <a:pos x="18" y="443"/>
                  </a:cxn>
                </a:cxnLst>
                <a:rect l="0" t="0" r="r" b="b"/>
                <a:pathLst>
                  <a:path w="481" h="64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grpSp>
          <p:nvGrpSpPr>
            <p:cNvPr id="1036" name="Group 36"/>
            <p:cNvGrpSpPr>
              <a:grpSpLocks/>
            </p:cNvGrpSpPr>
            <p:nvPr userDrawn="1"/>
          </p:nvGrpSpPr>
          <p:grpSpPr bwMode="auto">
            <a:xfrm>
              <a:off x="4128" y="3360"/>
              <a:ext cx="1351" cy="821"/>
              <a:chOff x="4128" y="3360"/>
              <a:chExt cx="1351" cy="821"/>
            </a:xfrm>
          </p:grpSpPr>
          <p:sp>
            <p:nvSpPr>
              <p:cNvPr id="9253" name="Freeform 37"/>
              <p:cNvSpPr>
                <a:spLocks noEditPoints="1"/>
              </p:cNvSpPr>
              <p:nvPr/>
            </p:nvSpPr>
            <p:spPr bwMode="hidden">
              <a:xfrm>
                <a:off x="4200" y="3402"/>
                <a:ext cx="1201" cy="731"/>
              </a:xfrm>
              <a:custGeom>
                <a:avLst/>
                <a:gdLst/>
                <a:ahLst/>
                <a:cxnLst>
                  <a:cxn ang="0">
                    <a:pos x="484" y="6"/>
                  </a:cxn>
                  <a:cxn ang="0">
                    <a:pos x="263" y="60"/>
                  </a:cxn>
                  <a:cxn ang="0">
                    <a:pos x="101" y="162"/>
                  </a:cxn>
                  <a:cxn ang="0">
                    <a:pos x="12" y="294"/>
                  </a:cxn>
                  <a:cxn ang="0">
                    <a:pos x="0" y="366"/>
                  </a:cxn>
                  <a:cxn ang="0">
                    <a:pos x="12" y="437"/>
                  </a:cxn>
                  <a:cxn ang="0">
                    <a:pos x="101" y="569"/>
                  </a:cxn>
                  <a:cxn ang="0">
                    <a:pos x="263" y="671"/>
                  </a:cxn>
                  <a:cxn ang="0">
                    <a:pos x="484" y="725"/>
                  </a:cxn>
                  <a:cxn ang="0">
                    <a:pos x="723" y="725"/>
                  </a:cxn>
                  <a:cxn ang="0">
                    <a:pos x="938" y="671"/>
                  </a:cxn>
                  <a:cxn ang="0">
                    <a:pos x="1100" y="569"/>
                  </a:cxn>
                  <a:cxn ang="0">
                    <a:pos x="1189" y="437"/>
                  </a:cxn>
                  <a:cxn ang="0">
                    <a:pos x="1201" y="366"/>
                  </a:cxn>
                  <a:cxn ang="0">
                    <a:pos x="1189" y="294"/>
                  </a:cxn>
                  <a:cxn ang="0">
                    <a:pos x="1100" y="162"/>
                  </a:cxn>
                  <a:cxn ang="0">
                    <a:pos x="938" y="60"/>
                  </a:cxn>
                  <a:cxn ang="0">
                    <a:pos x="723" y="6"/>
                  </a:cxn>
                  <a:cxn ang="0">
                    <a:pos x="604" y="0"/>
                  </a:cxn>
                  <a:cxn ang="0">
                    <a:pos x="490" y="701"/>
                  </a:cxn>
                  <a:cxn ang="0">
                    <a:pos x="287" y="647"/>
                  </a:cxn>
                  <a:cxn ang="0">
                    <a:pos x="131" y="557"/>
                  </a:cxn>
                  <a:cxn ang="0">
                    <a:pos x="48" y="437"/>
                  </a:cxn>
                  <a:cxn ang="0">
                    <a:pos x="36" y="366"/>
                  </a:cxn>
                  <a:cxn ang="0">
                    <a:pos x="48" y="300"/>
                  </a:cxn>
                  <a:cxn ang="0">
                    <a:pos x="131" y="174"/>
                  </a:cxn>
                  <a:cxn ang="0">
                    <a:pos x="287" y="84"/>
                  </a:cxn>
                  <a:cxn ang="0">
                    <a:pos x="490" y="30"/>
                  </a:cxn>
                  <a:cxn ang="0">
                    <a:pos x="717" y="30"/>
                  </a:cxn>
                  <a:cxn ang="0">
                    <a:pos x="920" y="84"/>
                  </a:cxn>
                  <a:cxn ang="0">
                    <a:pos x="1070" y="174"/>
                  </a:cxn>
                  <a:cxn ang="0">
                    <a:pos x="1153" y="300"/>
                  </a:cxn>
                  <a:cxn ang="0">
                    <a:pos x="1153" y="437"/>
                  </a:cxn>
                  <a:cxn ang="0">
                    <a:pos x="1070" y="557"/>
                  </a:cxn>
                  <a:cxn ang="0">
                    <a:pos x="920" y="647"/>
                  </a:cxn>
                  <a:cxn ang="0">
                    <a:pos x="717" y="701"/>
                  </a:cxn>
                  <a:cxn ang="0">
                    <a:pos x="604" y="707"/>
                  </a:cxn>
                </a:cxnLst>
                <a:rect l="0" t="0" r="r" b="b"/>
                <a:pathLst>
                  <a:path w="1201" h="73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254" name="Freeform 38"/>
              <p:cNvSpPr>
                <a:spLocks/>
              </p:cNvSpPr>
              <p:nvPr/>
            </p:nvSpPr>
            <p:spPr bwMode="hidden">
              <a:xfrm>
                <a:off x="4128" y="3366"/>
                <a:ext cx="544" cy="737"/>
              </a:xfrm>
              <a:custGeom>
                <a:avLst/>
                <a:gdLst/>
                <a:ahLst/>
                <a:cxnLst>
                  <a:cxn ang="0">
                    <a:pos x="24" y="402"/>
                  </a:cxn>
                  <a:cxn ang="0">
                    <a:pos x="36" y="330"/>
                  </a:cxn>
                  <a:cxn ang="0">
                    <a:pos x="66" y="264"/>
                  </a:cxn>
                  <a:cxn ang="0">
                    <a:pos x="108" y="204"/>
                  </a:cxn>
                  <a:cxn ang="0">
                    <a:pos x="173" y="150"/>
                  </a:cxn>
                  <a:cxn ang="0">
                    <a:pos x="251" y="102"/>
                  </a:cxn>
                  <a:cxn ang="0">
                    <a:pos x="335" y="60"/>
                  </a:cxn>
                  <a:cxn ang="0">
                    <a:pos x="436" y="30"/>
                  </a:cxn>
                  <a:cxn ang="0">
                    <a:pos x="544" y="12"/>
                  </a:cxn>
                  <a:cxn ang="0">
                    <a:pos x="544" y="0"/>
                  </a:cxn>
                  <a:cxn ang="0">
                    <a:pos x="430" y="18"/>
                  </a:cxn>
                  <a:cxn ang="0">
                    <a:pos x="329" y="48"/>
                  </a:cxn>
                  <a:cxn ang="0">
                    <a:pos x="233" y="90"/>
                  </a:cxn>
                  <a:cxn ang="0">
                    <a:pos x="155" y="138"/>
                  </a:cxn>
                  <a:cxn ang="0">
                    <a:pos x="90" y="198"/>
                  </a:cxn>
                  <a:cxn ang="0">
                    <a:pos x="42" y="258"/>
                  </a:cxn>
                  <a:cxn ang="0">
                    <a:pos x="12" y="330"/>
                  </a:cxn>
                  <a:cxn ang="0">
                    <a:pos x="0" y="402"/>
                  </a:cxn>
                  <a:cxn ang="0">
                    <a:pos x="6" y="455"/>
                  </a:cxn>
                  <a:cxn ang="0">
                    <a:pos x="18" y="503"/>
                  </a:cxn>
                  <a:cxn ang="0">
                    <a:pos x="42" y="545"/>
                  </a:cxn>
                  <a:cxn ang="0">
                    <a:pos x="78" y="593"/>
                  </a:cxn>
                  <a:cxn ang="0">
                    <a:pos x="114" y="635"/>
                  </a:cxn>
                  <a:cxn ang="0">
                    <a:pos x="161" y="671"/>
                  </a:cxn>
                  <a:cxn ang="0">
                    <a:pos x="221" y="707"/>
                  </a:cxn>
                  <a:cxn ang="0">
                    <a:pos x="281" y="737"/>
                  </a:cxn>
                  <a:cxn ang="0">
                    <a:pos x="323" y="737"/>
                  </a:cxn>
                  <a:cxn ang="0">
                    <a:pos x="257" y="707"/>
                  </a:cxn>
                  <a:cxn ang="0">
                    <a:pos x="203" y="671"/>
                  </a:cxn>
                  <a:cxn ang="0">
                    <a:pos x="149" y="635"/>
                  </a:cxn>
                  <a:cxn ang="0">
                    <a:pos x="108" y="593"/>
                  </a:cxn>
                  <a:cxn ang="0">
                    <a:pos x="72" y="551"/>
                  </a:cxn>
                  <a:cxn ang="0">
                    <a:pos x="48" y="503"/>
                  </a:cxn>
                  <a:cxn ang="0">
                    <a:pos x="30" y="455"/>
                  </a:cxn>
                  <a:cxn ang="0">
                    <a:pos x="24" y="402"/>
                  </a:cxn>
                  <a:cxn ang="0">
                    <a:pos x="24" y="402"/>
                  </a:cxn>
                </a:cxnLst>
                <a:rect l="0" t="0" r="r" b="b"/>
                <a:pathLst>
                  <a:path w="544" h="737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255" name="Freeform 39"/>
              <p:cNvSpPr>
                <a:spLocks/>
              </p:cNvSpPr>
              <p:nvPr/>
            </p:nvSpPr>
            <p:spPr bwMode="hidden">
              <a:xfrm>
                <a:off x="4792" y="3360"/>
                <a:ext cx="609" cy="252"/>
              </a:xfrm>
              <a:custGeom>
                <a:avLst/>
                <a:gdLst/>
                <a:ahLst/>
                <a:cxnLst>
                  <a:cxn ang="0">
                    <a:pos x="12" y="12"/>
                  </a:cxn>
                  <a:cxn ang="0">
                    <a:pos x="113" y="18"/>
                  </a:cxn>
                  <a:cxn ang="0">
                    <a:pos x="203" y="30"/>
                  </a:cxn>
                  <a:cxn ang="0">
                    <a:pos x="292" y="48"/>
                  </a:cxn>
                  <a:cxn ang="0">
                    <a:pos x="376" y="78"/>
                  </a:cxn>
                  <a:cxn ang="0">
                    <a:pos x="448" y="114"/>
                  </a:cxn>
                  <a:cxn ang="0">
                    <a:pos x="514" y="156"/>
                  </a:cxn>
                  <a:cxn ang="0">
                    <a:pos x="567" y="198"/>
                  </a:cxn>
                  <a:cxn ang="0">
                    <a:pos x="609" y="252"/>
                  </a:cxn>
                  <a:cxn ang="0">
                    <a:pos x="609" y="216"/>
                  </a:cxn>
                  <a:cxn ang="0">
                    <a:pos x="561" y="168"/>
                  </a:cxn>
                  <a:cxn ang="0">
                    <a:pos x="502" y="126"/>
                  </a:cxn>
                  <a:cxn ang="0">
                    <a:pos x="436" y="90"/>
                  </a:cxn>
                  <a:cxn ang="0">
                    <a:pos x="364" y="60"/>
                  </a:cxn>
                  <a:cxn ang="0">
                    <a:pos x="286" y="36"/>
                  </a:cxn>
                  <a:cxn ang="0">
                    <a:pos x="197" y="18"/>
                  </a:cxn>
                  <a:cxn ang="0">
                    <a:pos x="107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6" y="12"/>
                  </a:cxn>
                  <a:cxn ang="0">
                    <a:pos x="12" y="12"/>
                  </a:cxn>
                  <a:cxn ang="0">
                    <a:pos x="12" y="12"/>
                  </a:cxn>
                </a:cxnLst>
                <a:rect l="0" t="0" r="r" b="b"/>
                <a:pathLst>
                  <a:path w="609" h="252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256" name="Freeform 40"/>
              <p:cNvSpPr>
                <a:spLocks/>
              </p:cNvSpPr>
              <p:nvPr/>
            </p:nvSpPr>
            <p:spPr bwMode="hidden">
              <a:xfrm>
                <a:off x="5246" y="4007"/>
                <a:ext cx="72" cy="54"/>
              </a:xfrm>
              <a:custGeom>
                <a:avLst/>
                <a:gdLst/>
                <a:ahLst/>
                <a:cxnLst>
                  <a:cxn ang="0">
                    <a:pos x="72" y="0"/>
                  </a:cxn>
                  <a:cxn ang="0">
                    <a:pos x="36" y="30"/>
                  </a:cxn>
                  <a:cxn ang="0">
                    <a:pos x="0" y="54"/>
                  </a:cxn>
                  <a:cxn ang="0">
                    <a:pos x="36" y="54"/>
                  </a:cxn>
                  <a:cxn ang="0">
                    <a:pos x="54" y="42"/>
                  </a:cxn>
                  <a:cxn ang="0">
                    <a:pos x="72" y="24"/>
                  </a:cxn>
                  <a:cxn ang="0">
                    <a:pos x="72" y="24"/>
                  </a:cxn>
                  <a:cxn ang="0">
                    <a:pos x="72" y="0"/>
                  </a:cxn>
                  <a:cxn ang="0">
                    <a:pos x="72" y="0"/>
                  </a:cxn>
                </a:cxnLst>
                <a:rect l="0" t="0" r="r" b="b"/>
                <a:pathLst>
                  <a:path w="72" h="54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257" name="Freeform 41"/>
              <p:cNvSpPr>
                <a:spLocks/>
              </p:cNvSpPr>
              <p:nvPr/>
            </p:nvSpPr>
            <p:spPr bwMode="hidden">
              <a:xfrm>
                <a:off x="4505" y="4073"/>
                <a:ext cx="705" cy="108"/>
              </a:xfrm>
              <a:custGeom>
                <a:avLst/>
                <a:gdLst/>
                <a:ahLst/>
                <a:cxnLst>
                  <a:cxn ang="0">
                    <a:pos x="299" y="90"/>
                  </a:cxn>
                  <a:cxn ang="0">
                    <a:pos x="221" y="90"/>
                  </a:cxn>
                  <a:cxn ang="0">
                    <a:pos x="143" y="78"/>
                  </a:cxn>
                  <a:cxn ang="0">
                    <a:pos x="0" y="48"/>
                  </a:cxn>
                  <a:cxn ang="0">
                    <a:pos x="0" y="66"/>
                  </a:cxn>
                  <a:cxn ang="0">
                    <a:pos x="143" y="96"/>
                  </a:cxn>
                  <a:cxn ang="0">
                    <a:pos x="221" y="108"/>
                  </a:cxn>
                  <a:cxn ang="0">
                    <a:pos x="299" y="108"/>
                  </a:cxn>
                  <a:cxn ang="0">
                    <a:pos x="412" y="102"/>
                  </a:cxn>
                  <a:cxn ang="0">
                    <a:pos x="520" y="84"/>
                  </a:cxn>
                  <a:cxn ang="0">
                    <a:pos x="615" y="60"/>
                  </a:cxn>
                  <a:cxn ang="0">
                    <a:pos x="705" y="24"/>
                  </a:cxn>
                  <a:cxn ang="0">
                    <a:pos x="705" y="0"/>
                  </a:cxn>
                  <a:cxn ang="0">
                    <a:pos x="615" y="42"/>
                  </a:cxn>
                  <a:cxn ang="0">
                    <a:pos x="520" y="66"/>
                  </a:cxn>
                  <a:cxn ang="0">
                    <a:pos x="412" y="84"/>
                  </a:cxn>
                  <a:cxn ang="0">
                    <a:pos x="299" y="90"/>
                  </a:cxn>
                  <a:cxn ang="0">
                    <a:pos x="299" y="90"/>
                  </a:cxn>
                </a:cxnLst>
                <a:rect l="0" t="0" r="r" b="b"/>
                <a:pathLst>
                  <a:path w="705" h="108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258" name="Freeform 42"/>
              <p:cNvSpPr>
                <a:spLocks/>
              </p:cNvSpPr>
              <p:nvPr/>
            </p:nvSpPr>
            <p:spPr bwMode="hidden">
              <a:xfrm>
                <a:off x="5336" y="3654"/>
                <a:ext cx="143" cy="341"/>
              </a:xfrm>
              <a:custGeom>
                <a:avLst/>
                <a:gdLst/>
                <a:ahLst/>
                <a:cxnLst>
                  <a:cxn ang="0">
                    <a:pos x="119" y="114"/>
                  </a:cxn>
                  <a:cxn ang="0">
                    <a:pos x="113" y="173"/>
                  </a:cxn>
                  <a:cxn ang="0">
                    <a:pos x="89" y="239"/>
                  </a:cxn>
                  <a:cxn ang="0">
                    <a:pos x="47" y="293"/>
                  </a:cxn>
                  <a:cxn ang="0">
                    <a:pos x="0" y="341"/>
                  </a:cxn>
                  <a:cxn ang="0">
                    <a:pos x="29" y="341"/>
                  </a:cxn>
                  <a:cxn ang="0">
                    <a:pos x="77" y="287"/>
                  </a:cxn>
                  <a:cxn ang="0">
                    <a:pos x="113" y="233"/>
                  </a:cxn>
                  <a:cxn ang="0">
                    <a:pos x="137" y="173"/>
                  </a:cxn>
                  <a:cxn ang="0">
                    <a:pos x="143" y="114"/>
                  </a:cxn>
                  <a:cxn ang="0">
                    <a:pos x="137" y="60"/>
                  </a:cxn>
                  <a:cxn ang="0">
                    <a:pos x="119" y="0"/>
                  </a:cxn>
                  <a:cxn ang="0">
                    <a:pos x="89" y="0"/>
                  </a:cxn>
                  <a:cxn ang="0">
                    <a:pos x="113" y="60"/>
                  </a:cxn>
                  <a:cxn ang="0">
                    <a:pos x="119" y="114"/>
                  </a:cxn>
                  <a:cxn ang="0">
                    <a:pos x="119" y="114"/>
                  </a:cxn>
                </a:cxnLst>
                <a:rect l="0" t="0" r="r" b="b"/>
                <a:pathLst>
                  <a:path w="143" h="341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259" name="Freeform 43"/>
              <p:cNvSpPr>
                <a:spLocks/>
              </p:cNvSpPr>
              <p:nvPr/>
            </p:nvSpPr>
            <p:spPr bwMode="hidden">
              <a:xfrm>
                <a:off x="5061" y="3624"/>
                <a:ext cx="83" cy="90"/>
              </a:xfrm>
              <a:custGeom>
                <a:avLst/>
                <a:gdLst/>
                <a:ahLst/>
                <a:cxnLst>
                  <a:cxn ang="0">
                    <a:pos x="59" y="90"/>
                  </a:cxn>
                  <a:cxn ang="0">
                    <a:pos x="83" y="84"/>
                  </a:cxn>
                  <a:cxn ang="0">
                    <a:pos x="71" y="60"/>
                  </a:cxn>
                  <a:cxn ang="0">
                    <a:pos x="53" y="42"/>
                  </a:cxn>
                  <a:cxn ang="0">
                    <a:pos x="6" y="0"/>
                  </a:cxn>
                  <a:cxn ang="0">
                    <a:pos x="0" y="18"/>
                  </a:cxn>
                  <a:cxn ang="0">
                    <a:pos x="35" y="48"/>
                  </a:cxn>
                  <a:cxn ang="0">
                    <a:pos x="59" y="90"/>
                  </a:cxn>
                  <a:cxn ang="0">
                    <a:pos x="59" y="90"/>
                  </a:cxn>
                </a:cxnLst>
                <a:rect l="0" t="0" r="r" b="b"/>
                <a:pathLst>
                  <a:path w="83" h="9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260" name="Freeform 44"/>
              <p:cNvSpPr>
                <a:spLocks/>
              </p:cNvSpPr>
              <p:nvPr/>
            </p:nvSpPr>
            <p:spPr bwMode="hidden">
              <a:xfrm>
                <a:off x="4445" y="3552"/>
                <a:ext cx="717" cy="431"/>
              </a:xfrm>
              <a:custGeom>
                <a:avLst/>
                <a:gdLst/>
                <a:ahLst/>
                <a:cxnLst>
                  <a:cxn ang="0">
                    <a:pos x="693" y="216"/>
                  </a:cxn>
                  <a:cxn ang="0">
                    <a:pos x="687" y="257"/>
                  </a:cxn>
                  <a:cxn ang="0">
                    <a:pos x="669" y="293"/>
                  </a:cxn>
                  <a:cxn ang="0">
                    <a:pos x="633" y="329"/>
                  </a:cxn>
                  <a:cxn ang="0">
                    <a:pos x="598" y="359"/>
                  </a:cxn>
                  <a:cxn ang="0">
                    <a:pos x="544" y="383"/>
                  </a:cxn>
                  <a:cxn ang="0">
                    <a:pos x="490" y="401"/>
                  </a:cxn>
                  <a:cxn ang="0">
                    <a:pos x="424" y="413"/>
                  </a:cxn>
                  <a:cxn ang="0">
                    <a:pos x="359" y="419"/>
                  </a:cxn>
                  <a:cxn ang="0">
                    <a:pos x="293" y="413"/>
                  </a:cxn>
                  <a:cxn ang="0">
                    <a:pos x="227" y="401"/>
                  </a:cxn>
                  <a:cxn ang="0">
                    <a:pos x="173" y="383"/>
                  </a:cxn>
                  <a:cxn ang="0">
                    <a:pos x="119" y="359"/>
                  </a:cxn>
                  <a:cxn ang="0">
                    <a:pos x="84" y="329"/>
                  </a:cxn>
                  <a:cxn ang="0">
                    <a:pos x="48" y="293"/>
                  </a:cxn>
                  <a:cxn ang="0">
                    <a:pos x="30" y="257"/>
                  </a:cxn>
                  <a:cxn ang="0">
                    <a:pos x="24" y="216"/>
                  </a:cxn>
                  <a:cxn ang="0">
                    <a:pos x="30" y="174"/>
                  </a:cxn>
                  <a:cxn ang="0">
                    <a:pos x="48" y="138"/>
                  </a:cxn>
                  <a:cxn ang="0">
                    <a:pos x="84" y="102"/>
                  </a:cxn>
                  <a:cxn ang="0">
                    <a:pos x="119" y="72"/>
                  </a:cxn>
                  <a:cxn ang="0">
                    <a:pos x="173" y="48"/>
                  </a:cxn>
                  <a:cxn ang="0">
                    <a:pos x="227" y="30"/>
                  </a:cxn>
                  <a:cxn ang="0">
                    <a:pos x="293" y="18"/>
                  </a:cxn>
                  <a:cxn ang="0">
                    <a:pos x="359" y="12"/>
                  </a:cxn>
                  <a:cxn ang="0">
                    <a:pos x="418" y="18"/>
                  </a:cxn>
                  <a:cxn ang="0">
                    <a:pos x="478" y="30"/>
                  </a:cxn>
                  <a:cxn ang="0">
                    <a:pos x="532" y="48"/>
                  </a:cxn>
                  <a:cxn ang="0">
                    <a:pos x="580" y="66"/>
                  </a:cxn>
                  <a:cxn ang="0">
                    <a:pos x="586" y="48"/>
                  </a:cxn>
                  <a:cxn ang="0">
                    <a:pos x="478" y="12"/>
                  </a:cxn>
                  <a:cxn ang="0">
                    <a:pos x="418" y="6"/>
                  </a:cxn>
                  <a:cxn ang="0">
                    <a:pos x="359" y="0"/>
                  </a:cxn>
                  <a:cxn ang="0">
                    <a:pos x="287" y="6"/>
                  </a:cxn>
                  <a:cxn ang="0">
                    <a:pos x="221" y="18"/>
                  </a:cxn>
                  <a:cxn ang="0">
                    <a:pos x="161" y="36"/>
                  </a:cxn>
                  <a:cxn ang="0">
                    <a:pos x="107" y="66"/>
                  </a:cxn>
                  <a:cxn ang="0">
                    <a:pos x="60" y="96"/>
                  </a:cxn>
                  <a:cxn ang="0">
                    <a:pos x="30" y="132"/>
                  </a:cxn>
                  <a:cxn ang="0">
                    <a:pos x="6" y="174"/>
                  </a:cxn>
                  <a:cxn ang="0">
                    <a:pos x="0" y="216"/>
                  </a:cxn>
                  <a:cxn ang="0">
                    <a:pos x="6" y="257"/>
                  </a:cxn>
                  <a:cxn ang="0">
                    <a:pos x="30" y="299"/>
                  </a:cxn>
                  <a:cxn ang="0">
                    <a:pos x="60" y="335"/>
                  </a:cxn>
                  <a:cxn ang="0">
                    <a:pos x="107" y="371"/>
                  </a:cxn>
                  <a:cxn ang="0">
                    <a:pos x="161" y="395"/>
                  </a:cxn>
                  <a:cxn ang="0">
                    <a:pos x="221" y="413"/>
                  </a:cxn>
                  <a:cxn ang="0">
                    <a:pos x="287" y="425"/>
                  </a:cxn>
                  <a:cxn ang="0">
                    <a:pos x="359" y="431"/>
                  </a:cxn>
                  <a:cxn ang="0">
                    <a:pos x="430" y="425"/>
                  </a:cxn>
                  <a:cxn ang="0">
                    <a:pos x="496" y="413"/>
                  </a:cxn>
                  <a:cxn ang="0">
                    <a:pos x="562" y="395"/>
                  </a:cxn>
                  <a:cxn ang="0">
                    <a:pos x="610" y="371"/>
                  </a:cxn>
                  <a:cxn ang="0">
                    <a:pos x="657" y="335"/>
                  </a:cxn>
                  <a:cxn ang="0">
                    <a:pos x="687" y="299"/>
                  </a:cxn>
                  <a:cxn ang="0">
                    <a:pos x="711" y="257"/>
                  </a:cxn>
                  <a:cxn ang="0">
                    <a:pos x="717" y="216"/>
                  </a:cxn>
                  <a:cxn ang="0">
                    <a:pos x="717" y="204"/>
                  </a:cxn>
                  <a:cxn ang="0">
                    <a:pos x="711" y="192"/>
                  </a:cxn>
                  <a:cxn ang="0">
                    <a:pos x="687" y="198"/>
                  </a:cxn>
                  <a:cxn ang="0">
                    <a:pos x="693" y="210"/>
                  </a:cxn>
                  <a:cxn ang="0">
                    <a:pos x="693" y="216"/>
                  </a:cxn>
                  <a:cxn ang="0">
                    <a:pos x="693" y="216"/>
                  </a:cxn>
                </a:cxnLst>
                <a:rect l="0" t="0" r="r" b="b"/>
                <a:pathLst>
                  <a:path w="717" h="431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261" name="Freeform 45"/>
              <p:cNvSpPr>
                <a:spLocks/>
              </p:cNvSpPr>
              <p:nvPr/>
            </p:nvSpPr>
            <p:spPr bwMode="hidden">
              <a:xfrm>
                <a:off x="4349" y="3510"/>
                <a:ext cx="909" cy="533"/>
              </a:xfrm>
              <a:custGeom>
                <a:avLst/>
                <a:gdLst/>
                <a:ahLst/>
                <a:cxnLst>
                  <a:cxn ang="0">
                    <a:pos x="616" y="0"/>
                  </a:cxn>
                  <a:cxn ang="0">
                    <a:pos x="616" y="18"/>
                  </a:cxn>
                  <a:cxn ang="0">
                    <a:pos x="724" y="60"/>
                  </a:cxn>
                  <a:cxn ang="0">
                    <a:pos x="765" y="84"/>
                  </a:cxn>
                  <a:cxn ang="0">
                    <a:pos x="807" y="114"/>
                  </a:cxn>
                  <a:cxn ang="0">
                    <a:pos x="837" y="144"/>
                  </a:cxn>
                  <a:cxn ang="0">
                    <a:pos x="861" y="180"/>
                  </a:cxn>
                  <a:cxn ang="0">
                    <a:pos x="873" y="216"/>
                  </a:cxn>
                  <a:cxn ang="0">
                    <a:pos x="879" y="258"/>
                  </a:cxn>
                  <a:cxn ang="0">
                    <a:pos x="873" y="311"/>
                  </a:cxn>
                  <a:cxn ang="0">
                    <a:pos x="843" y="359"/>
                  </a:cxn>
                  <a:cxn ang="0">
                    <a:pos x="807" y="401"/>
                  </a:cxn>
                  <a:cxn ang="0">
                    <a:pos x="753" y="443"/>
                  </a:cxn>
                  <a:cxn ang="0">
                    <a:pos x="694" y="473"/>
                  </a:cxn>
                  <a:cxn ang="0">
                    <a:pos x="622" y="497"/>
                  </a:cxn>
                  <a:cxn ang="0">
                    <a:pos x="538" y="509"/>
                  </a:cxn>
                  <a:cxn ang="0">
                    <a:pos x="455" y="515"/>
                  </a:cxn>
                  <a:cxn ang="0">
                    <a:pos x="371" y="509"/>
                  </a:cxn>
                  <a:cxn ang="0">
                    <a:pos x="287" y="497"/>
                  </a:cxn>
                  <a:cxn ang="0">
                    <a:pos x="215" y="473"/>
                  </a:cxn>
                  <a:cxn ang="0">
                    <a:pos x="156" y="443"/>
                  </a:cxn>
                  <a:cxn ang="0">
                    <a:pos x="102" y="401"/>
                  </a:cxn>
                  <a:cxn ang="0">
                    <a:pos x="66" y="359"/>
                  </a:cxn>
                  <a:cxn ang="0">
                    <a:pos x="36" y="311"/>
                  </a:cxn>
                  <a:cxn ang="0">
                    <a:pos x="30" y="258"/>
                  </a:cxn>
                  <a:cxn ang="0">
                    <a:pos x="36" y="222"/>
                  </a:cxn>
                  <a:cxn ang="0">
                    <a:pos x="48" y="186"/>
                  </a:cxn>
                  <a:cxn ang="0">
                    <a:pos x="66" y="156"/>
                  </a:cxn>
                  <a:cxn ang="0">
                    <a:pos x="90" y="126"/>
                  </a:cxn>
                  <a:cxn ang="0">
                    <a:pos x="66" y="114"/>
                  </a:cxn>
                  <a:cxn ang="0">
                    <a:pos x="36" y="144"/>
                  </a:cxn>
                  <a:cxn ang="0">
                    <a:pos x="18" y="180"/>
                  </a:cxn>
                  <a:cxn ang="0">
                    <a:pos x="6" y="216"/>
                  </a:cxn>
                  <a:cxn ang="0">
                    <a:pos x="0" y="258"/>
                  </a:cxn>
                  <a:cxn ang="0">
                    <a:pos x="12" y="311"/>
                  </a:cxn>
                  <a:cxn ang="0">
                    <a:pos x="36" y="365"/>
                  </a:cxn>
                  <a:cxn ang="0">
                    <a:pos x="78" y="413"/>
                  </a:cxn>
                  <a:cxn ang="0">
                    <a:pos x="132" y="449"/>
                  </a:cxn>
                  <a:cxn ang="0">
                    <a:pos x="203" y="485"/>
                  </a:cxn>
                  <a:cxn ang="0">
                    <a:pos x="275" y="509"/>
                  </a:cxn>
                  <a:cxn ang="0">
                    <a:pos x="365" y="527"/>
                  </a:cxn>
                  <a:cxn ang="0">
                    <a:pos x="455" y="533"/>
                  </a:cxn>
                  <a:cxn ang="0">
                    <a:pos x="544" y="527"/>
                  </a:cxn>
                  <a:cxn ang="0">
                    <a:pos x="634" y="509"/>
                  </a:cxn>
                  <a:cxn ang="0">
                    <a:pos x="712" y="485"/>
                  </a:cxn>
                  <a:cxn ang="0">
                    <a:pos x="777" y="449"/>
                  </a:cxn>
                  <a:cxn ang="0">
                    <a:pos x="831" y="413"/>
                  </a:cxn>
                  <a:cxn ang="0">
                    <a:pos x="873" y="365"/>
                  </a:cxn>
                  <a:cxn ang="0">
                    <a:pos x="897" y="311"/>
                  </a:cxn>
                  <a:cxn ang="0">
                    <a:pos x="909" y="258"/>
                  </a:cxn>
                  <a:cxn ang="0">
                    <a:pos x="903" y="216"/>
                  </a:cxn>
                  <a:cxn ang="0">
                    <a:pos x="885" y="174"/>
                  </a:cxn>
                  <a:cxn ang="0">
                    <a:pos x="861" y="132"/>
                  </a:cxn>
                  <a:cxn ang="0">
                    <a:pos x="825" y="102"/>
                  </a:cxn>
                  <a:cxn ang="0">
                    <a:pos x="783" y="66"/>
                  </a:cxn>
                  <a:cxn ang="0">
                    <a:pos x="735" y="42"/>
                  </a:cxn>
                  <a:cxn ang="0">
                    <a:pos x="616" y="0"/>
                  </a:cxn>
                  <a:cxn ang="0">
                    <a:pos x="616" y="0"/>
                  </a:cxn>
                </a:cxnLst>
                <a:rect l="0" t="0" r="r" b="b"/>
                <a:pathLst>
                  <a:path w="909" h="533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262" name="Freeform 46"/>
              <p:cNvSpPr>
                <a:spLocks/>
              </p:cNvSpPr>
              <p:nvPr/>
            </p:nvSpPr>
            <p:spPr bwMode="hidden">
              <a:xfrm>
                <a:off x="4564" y="3492"/>
                <a:ext cx="365" cy="66"/>
              </a:xfrm>
              <a:custGeom>
                <a:avLst/>
                <a:gdLst/>
                <a:ahLst/>
                <a:cxnLst>
                  <a:cxn ang="0">
                    <a:pos x="240" y="18"/>
                  </a:cxn>
                  <a:cxn ang="0">
                    <a:pos x="299" y="24"/>
                  </a:cxn>
                  <a:cxn ang="0">
                    <a:pos x="359" y="30"/>
                  </a:cxn>
                  <a:cxn ang="0">
                    <a:pos x="365" y="12"/>
                  </a:cxn>
                  <a:cxn ang="0">
                    <a:pos x="305" y="6"/>
                  </a:cxn>
                  <a:cxn ang="0">
                    <a:pos x="240" y="0"/>
                  </a:cxn>
                  <a:cxn ang="0">
                    <a:pos x="174" y="6"/>
                  </a:cxn>
                  <a:cxn ang="0">
                    <a:pos x="114" y="12"/>
                  </a:cxn>
                  <a:cxn ang="0">
                    <a:pos x="0" y="42"/>
                  </a:cxn>
                  <a:cxn ang="0">
                    <a:pos x="0" y="66"/>
                  </a:cxn>
                  <a:cxn ang="0">
                    <a:pos x="54" y="48"/>
                  </a:cxn>
                  <a:cxn ang="0">
                    <a:pos x="114" y="30"/>
                  </a:cxn>
                  <a:cxn ang="0">
                    <a:pos x="174" y="24"/>
                  </a:cxn>
                  <a:cxn ang="0">
                    <a:pos x="240" y="18"/>
                  </a:cxn>
                  <a:cxn ang="0">
                    <a:pos x="240" y="18"/>
                  </a:cxn>
                </a:cxnLst>
                <a:rect l="0" t="0" r="r" b="b"/>
                <a:pathLst>
                  <a:path w="365" h="66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263" name="Freeform 47"/>
              <p:cNvSpPr>
                <a:spLocks/>
              </p:cNvSpPr>
              <p:nvPr/>
            </p:nvSpPr>
            <p:spPr bwMode="hidden">
              <a:xfrm>
                <a:off x="4463" y="3558"/>
                <a:ext cx="66" cy="48"/>
              </a:xfrm>
              <a:custGeom>
                <a:avLst/>
                <a:gdLst/>
                <a:ahLst/>
                <a:cxnLst>
                  <a:cxn ang="0">
                    <a:pos x="66" y="18"/>
                  </a:cxn>
                  <a:cxn ang="0">
                    <a:pos x="48" y="0"/>
                  </a:cxn>
                  <a:cxn ang="0">
                    <a:pos x="24" y="12"/>
                  </a:cxn>
                  <a:cxn ang="0">
                    <a:pos x="0" y="30"/>
                  </a:cxn>
                  <a:cxn ang="0">
                    <a:pos x="12" y="48"/>
                  </a:cxn>
                  <a:cxn ang="0">
                    <a:pos x="42" y="30"/>
                  </a:cxn>
                  <a:cxn ang="0">
                    <a:pos x="66" y="18"/>
                  </a:cxn>
                  <a:cxn ang="0">
                    <a:pos x="66" y="18"/>
                  </a:cxn>
                </a:cxnLst>
                <a:rect l="0" t="0" r="r" b="b"/>
                <a:pathLst>
                  <a:path w="66" h="48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264" name="Oval 48"/>
              <p:cNvSpPr>
                <a:spLocks noChangeArrowheads="1"/>
              </p:cNvSpPr>
              <p:nvPr/>
            </p:nvSpPr>
            <p:spPr bwMode="hidden">
              <a:xfrm>
                <a:off x="4546" y="3608"/>
                <a:ext cx="518" cy="31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265" name="Oval 49"/>
              <p:cNvSpPr>
                <a:spLocks noChangeArrowheads="1"/>
              </p:cNvSpPr>
              <p:nvPr/>
            </p:nvSpPr>
            <p:spPr bwMode="hidden">
              <a:xfrm>
                <a:off x="4578" y="3630"/>
                <a:ext cx="446" cy="27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266" name="Oval 50"/>
              <p:cNvSpPr>
                <a:spLocks noChangeArrowheads="1"/>
              </p:cNvSpPr>
              <p:nvPr/>
            </p:nvSpPr>
            <p:spPr bwMode="hidden">
              <a:xfrm>
                <a:off x="4610" y="3650"/>
                <a:ext cx="386" cy="233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267" name="Oval 51"/>
              <p:cNvSpPr>
                <a:spLocks noChangeArrowheads="1"/>
              </p:cNvSpPr>
              <p:nvPr/>
            </p:nvSpPr>
            <p:spPr bwMode="hidden">
              <a:xfrm>
                <a:off x="4654" y="3678"/>
                <a:ext cx="298" cy="1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268" name="Oval 52"/>
              <p:cNvSpPr>
                <a:spLocks noChangeArrowheads="1"/>
              </p:cNvSpPr>
              <p:nvPr/>
            </p:nvSpPr>
            <p:spPr bwMode="hidden">
              <a:xfrm>
                <a:off x="4690" y="3698"/>
                <a:ext cx="222" cy="139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269" name="Oval 53"/>
              <p:cNvSpPr>
                <a:spLocks noChangeArrowheads="1"/>
              </p:cNvSpPr>
              <p:nvPr/>
            </p:nvSpPr>
            <p:spPr bwMode="hidden">
              <a:xfrm>
                <a:off x="4738" y="3728"/>
                <a:ext cx="126" cy="8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grpSp>
          <p:nvGrpSpPr>
            <p:cNvPr id="1037" name="Group 54"/>
            <p:cNvGrpSpPr>
              <a:grpSpLocks/>
            </p:cNvGrpSpPr>
            <p:nvPr userDrawn="1"/>
          </p:nvGrpSpPr>
          <p:grpSpPr bwMode="auto">
            <a:xfrm>
              <a:off x="5280" y="3024"/>
              <a:ext cx="425" cy="258"/>
              <a:chOff x="5280" y="3024"/>
              <a:chExt cx="425" cy="258"/>
            </a:xfrm>
          </p:grpSpPr>
          <p:sp>
            <p:nvSpPr>
              <p:cNvPr id="9271" name="Freeform 55"/>
              <p:cNvSpPr>
                <a:spLocks/>
              </p:cNvSpPr>
              <p:nvPr/>
            </p:nvSpPr>
            <p:spPr bwMode="hidden">
              <a:xfrm>
                <a:off x="5280" y="3186"/>
                <a:ext cx="383" cy="96"/>
              </a:xfrm>
              <a:custGeom>
                <a:avLst/>
                <a:gdLst/>
                <a:ahLst/>
                <a:cxnLst>
                  <a:cxn ang="0">
                    <a:pos x="209" y="96"/>
                  </a:cxn>
                  <a:cxn ang="0">
                    <a:pos x="143" y="90"/>
                  </a:cxn>
                  <a:cxn ang="0">
                    <a:pos x="83" y="66"/>
                  </a:cxn>
                  <a:cxn ang="0">
                    <a:pos x="35" y="36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9" y="42"/>
                  </a:cxn>
                  <a:cxn ang="0">
                    <a:pos x="77" y="72"/>
                  </a:cxn>
                  <a:cxn ang="0">
                    <a:pos x="137" y="90"/>
                  </a:cxn>
                  <a:cxn ang="0">
                    <a:pos x="209" y="96"/>
                  </a:cxn>
                  <a:cxn ang="0">
                    <a:pos x="263" y="90"/>
                  </a:cxn>
                  <a:cxn ang="0">
                    <a:pos x="311" y="84"/>
                  </a:cxn>
                  <a:cxn ang="0">
                    <a:pos x="352" y="66"/>
                  </a:cxn>
                  <a:cxn ang="0">
                    <a:pos x="382" y="42"/>
                  </a:cxn>
                  <a:cxn ang="0">
                    <a:pos x="376" y="42"/>
                  </a:cxn>
                  <a:cxn ang="0">
                    <a:pos x="346" y="66"/>
                  </a:cxn>
                  <a:cxn ang="0">
                    <a:pos x="305" y="78"/>
                  </a:cxn>
                  <a:cxn ang="0">
                    <a:pos x="263" y="90"/>
                  </a:cxn>
                  <a:cxn ang="0">
                    <a:pos x="209" y="96"/>
                  </a:cxn>
                  <a:cxn ang="0">
                    <a:pos x="209" y="96"/>
                  </a:cxn>
                </a:cxnLst>
                <a:rect l="0" t="0" r="r" b="b"/>
                <a:pathLst>
                  <a:path w="382" h="96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lnTo>
                      <a:pt x="20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272" name="Freeform 56"/>
              <p:cNvSpPr>
                <a:spLocks/>
              </p:cNvSpPr>
              <p:nvPr/>
            </p:nvSpPr>
            <p:spPr bwMode="hidden">
              <a:xfrm>
                <a:off x="5315" y="3024"/>
                <a:ext cx="258" cy="54"/>
              </a:xfrm>
              <a:custGeom>
                <a:avLst/>
                <a:gdLst/>
                <a:ahLst/>
                <a:cxnLst>
                  <a:cxn ang="0">
                    <a:pos x="174" y="0"/>
                  </a:cxn>
                  <a:cxn ang="0">
                    <a:pos x="216" y="6"/>
                  </a:cxn>
                  <a:cxn ang="0">
                    <a:pos x="258" y="12"/>
                  </a:cxn>
                  <a:cxn ang="0">
                    <a:pos x="252" y="6"/>
                  </a:cxn>
                  <a:cxn ang="0">
                    <a:pos x="216" y="0"/>
                  </a:cxn>
                  <a:cxn ang="0">
                    <a:pos x="174" y="0"/>
                  </a:cxn>
                  <a:cxn ang="0">
                    <a:pos x="120" y="6"/>
                  </a:cxn>
                  <a:cxn ang="0">
                    <a:pos x="78" y="12"/>
                  </a:cxn>
                  <a:cxn ang="0">
                    <a:pos x="36" y="30"/>
                  </a:cxn>
                  <a:cxn ang="0">
                    <a:pos x="0" y="48"/>
                  </a:cxn>
                  <a:cxn ang="0">
                    <a:pos x="6" y="54"/>
                  </a:cxn>
                  <a:cxn ang="0">
                    <a:pos x="36" y="36"/>
                  </a:cxn>
                  <a:cxn ang="0">
                    <a:pos x="78" y="18"/>
                  </a:cxn>
                  <a:cxn ang="0">
                    <a:pos x="120" y="6"/>
                  </a:cxn>
                  <a:cxn ang="0">
                    <a:pos x="174" y="0"/>
                  </a:cxn>
                  <a:cxn ang="0">
                    <a:pos x="174" y="0"/>
                  </a:cxn>
                </a:cxnLst>
                <a:rect l="0" t="0" r="r" b="b"/>
                <a:pathLst>
                  <a:path w="258" h="54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lnTo>
                      <a:pt x="17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273" name="Freeform 57"/>
              <p:cNvSpPr>
                <a:spLocks/>
              </p:cNvSpPr>
              <p:nvPr/>
            </p:nvSpPr>
            <p:spPr bwMode="hidden">
              <a:xfrm>
                <a:off x="5645" y="3066"/>
                <a:ext cx="60" cy="156"/>
              </a:xfrm>
              <a:custGeom>
                <a:avLst/>
                <a:gdLst/>
                <a:ahLst/>
                <a:cxnLst>
                  <a:cxn ang="0">
                    <a:pos x="54" y="90"/>
                  </a:cxn>
                  <a:cxn ang="0">
                    <a:pos x="48" y="126"/>
                  </a:cxn>
                  <a:cxn ang="0">
                    <a:pos x="24" y="156"/>
                  </a:cxn>
                  <a:cxn ang="0">
                    <a:pos x="30" y="156"/>
                  </a:cxn>
                  <a:cxn ang="0">
                    <a:pos x="54" y="126"/>
                  </a:cxn>
                  <a:cxn ang="0">
                    <a:pos x="60" y="90"/>
                  </a:cxn>
                  <a:cxn ang="0">
                    <a:pos x="54" y="66"/>
                  </a:cxn>
                  <a:cxn ang="0">
                    <a:pos x="48" y="42"/>
                  </a:cxn>
                  <a:cxn ang="0">
                    <a:pos x="30" y="18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4" y="24"/>
                  </a:cxn>
                  <a:cxn ang="0">
                    <a:pos x="42" y="42"/>
                  </a:cxn>
                  <a:cxn ang="0">
                    <a:pos x="48" y="66"/>
                  </a:cxn>
                  <a:cxn ang="0">
                    <a:pos x="54" y="90"/>
                  </a:cxn>
                  <a:cxn ang="0">
                    <a:pos x="54" y="90"/>
                  </a:cxn>
                </a:cxnLst>
                <a:rect l="0" t="0" r="r" b="b"/>
                <a:pathLst>
                  <a:path w="60" h="156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lnTo>
                      <a:pt x="54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274" name="Freeform 58"/>
              <p:cNvSpPr>
                <a:spLocks/>
              </p:cNvSpPr>
              <p:nvPr/>
            </p:nvSpPr>
            <p:spPr bwMode="hidden">
              <a:xfrm>
                <a:off x="5375" y="3246"/>
                <a:ext cx="192" cy="18"/>
              </a:xfrm>
              <a:custGeom>
                <a:avLst/>
                <a:gdLst/>
                <a:ahLst/>
                <a:cxnLst>
                  <a:cxn ang="0">
                    <a:pos x="114" y="12"/>
                  </a:cxn>
                  <a:cxn ang="0">
                    <a:pos x="72" y="6"/>
                  </a:cxn>
                  <a:cxn ang="0">
                    <a:pos x="30" y="0"/>
                  </a:cxn>
                  <a:cxn ang="0">
                    <a:pos x="0" y="0"/>
                  </a:cxn>
                  <a:cxn ang="0">
                    <a:pos x="54" y="12"/>
                  </a:cxn>
                  <a:cxn ang="0">
                    <a:pos x="114" y="18"/>
                  </a:cxn>
                  <a:cxn ang="0">
                    <a:pos x="156" y="18"/>
                  </a:cxn>
                  <a:cxn ang="0">
                    <a:pos x="192" y="12"/>
                  </a:cxn>
                  <a:cxn ang="0">
                    <a:pos x="186" y="0"/>
                  </a:cxn>
                  <a:cxn ang="0">
                    <a:pos x="150" y="6"/>
                  </a:cxn>
                  <a:cxn ang="0">
                    <a:pos x="114" y="12"/>
                  </a:cxn>
                  <a:cxn ang="0">
                    <a:pos x="114" y="12"/>
                  </a:cxn>
                </a:cxnLst>
                <a:rect l="0" t="0" r="r" b="b"/>
                <a:pathLst>
                  <a:path w="192" h="18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lnTo>
                      <a:pt x="114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275" name="Freeform 59"/>
              <p:cNvSpPr>
                <a:spLocks/>
              </p:cNvSpPr>
              <p:nvPr/>
            </p:nvSpPr>
            <p:spPr bwMode="hidden">
              <a:xfrm>
                <a:off x="5304" y="3042"/>
                <a:ext cx="161" cy="186"/>
              </a:xfrm>
              <a:custGeom>
                <a:avLst/>
                <a:gdLst/>
                <a:ahLst/>
                <a:cxnLst>
                  <a:cxn ang="0">
                    <a:pos x="11" y="114"/>
                  </a:cxn>
                  <a:cxn ang="0">
                    <a:pos x="17" y="96"/>
                  </a:cxn>
                  <a:cxn ang="0">
                    <a:pos x="23" y="78"/>
                  </a:cxn>
                  <a:cxn ang="0">
                    <a:pos x="53" y="42"/>
                  </a:cxn>
                  <a:cxn ang="0">
                    <a:pos x="101" y="18"/>
                  </a:cxn>
                  <a:cxn ang="0">
                    <a:pos x="155" y="6"/>
                  </a:cxn>
                  <a:cxn ang="0">
                    <a:pos x="161" y="0"/>
                  </a:cxn>
                  <a:cxn ang="0">
                    <a:pos x="95" y="12"/>
                  </a:cxn>
                  <a:cxn ang="0">
                    <a:pos x="47" y="36"/>
                  </a:cxn>
                  <a:cxn ang="0">
                    <a:pos x="11" y="72"/>
                  </a:cxn>
                  <a:cxn ang="0">
                    <a:pos x="5" y="90"/>
                  </a:cxn>
                  <a:cxn ang="0">
                    <a:pos x="0" y="114"/>
                  </a:cxn>
                  <a:cxn ang="0">
                    <a:pos x="11" y="150"/>
                  </a:cxn>
                  <a:cxn ang="0">
                    <a:pos x="23" y="168"/>
                  </a:cxn>
                  <a:cxn ang="0">
                    <a:pos x="41" y="186"/>
                  </a:cxn>
                  <a:cxn ang="0">
                    <a:pos x="65" y="186"/>
                  </a:cxn>
                  <a:cxn ang="0">
                    <a:pos x="41" y="168"/>
                  </a:cxn>
                  <a:cxn ang="0">
                    <a:pos x="23" y="150"/>
                  </a:cxn>
                  <a:cxn ang="0">
                    <a:pos x="17" y="132"/>
                  </a:cxn>
                  <a:cxn ang="0">
                    <a:pos x="11" y="114"/>
                  </a:cxn>
                  <a:cxn ang="0">
                    <a:pos x="11" y="114"/>
                  </a:cxn>
                </a:cxnLst>
                <a:rect l="0" t="0" r="r" b="b"/>
                <a:pathLst>
                  <a:path w="161" h="186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lnTo>
                      <a:pt x="11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276" name="Freeform 60"/>
              <p:cNvSpPr>
                <a:spLocks/>
              </p:cNvSpPr>
              <p:nvPr/>
            </p:nvSpPr>
            <p:spPr bwMode="hidden">
              <a:xfrm>
                <a:off x="5489" y="3042"/>
                <a:ext cx="186" cy="210"/>
              </a:xfrm>
              <a:custGeom>
                <a:avLst/>
                <a:gdLst/>
                <a:ahLst/>
                <a:cxnLst>
                  <a:cxn ang="0">
                    <a:pos x="0" y="6"/>
                  </a:cxn>
                  <a:cxn ang="0">
                    <a:pos x="66" y="12"/>
                  </a:cxn>
                  <a:cxn ang="0">
                    <a:pos x="119" y="36"/>
                  </a:cxn>
                  <a:cxn ang="0">
                    <a:pos x="155" y="72"/>
                  </a:cxn>
                  <a:cxn ang="0">
                    <a:pos x="161" y="90"/>
                  </a:cxn>
                  <a:cxn ang="0">
                    <a:pos x="167" y="114"/>
                  </a:cxn>
                  <a:cxn ang="0">
                    <a:pos x="161" y="138"/>
                  </a:cxn>
                  <a:cxn ang="0">
                    <a:pos x="149" y="162"/>
                  </a:cxn>
                  <a:cxn ang="0">
                    <a:pos x="119" y="180"/>
                  </a:cxn>
                  <a:cxn ang="0">
                    <a:pos x="90" y="198"/>
                  </a:cxn>
                  <a:cxn ang="0">
                    <a:pos x="96" y="210"/>
                  </a:cxn>
                  <a:cxn ang="0">
                    <a:pos x="131" y="192"/>
                  </a:cxn>
                  <a:cxn ang="0">
                    <a:pos x="161" y="168"/>
                  </a:cxn>
                  <a:cxn ang="0">
                    <a:pos x="179" y="144"/>
                  </a:cxn>
                  <a:cxn ang="0">
                    <a:pos x="185" y="114"/>
                  </a:cxn>
                  <a:cxn ang="0">
                    <a:pos x="179" y="90"/>
                  </a:cxn>
                  <a:cxn ang="0">
                    <a:pos x="173" y="66"/>
                  </a:cxn>
                  <a:cxn ang="0">
                    <a:pos x="155" y="48"/>
                  </a:cxn>
                  <a:cxn ang="0">
                    <a:pos x="131" y="30"/>
                  </a:cxn>
                  <a:cxn ang="0">
                    <a:pos x="72" y="6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0" y="6"/>
                  </a:cxn>
                </a:cxnLst>
                <a:rect l="0" t="0" r="r" b="b"/>
                <a:pathLst>
                  <a:path w="185" h="21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0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277" name="Freeform 61"/>
              <p:cNvSpPr>
                <a:spLocks noEditPoints="1"/>
              </p:cNvSpPr>
              <p:nvPr/>
            </p:nvSpPr>
            <p:spPr bwMode="hidden">
              <a:xfrm>
                <a:off x="5345" y="3058"/>
                <a:ext cx="299" cy="186"/>
              </a:xfrm>
              <a:custGeom>
                <a:avLst/>
                <a:gdLst/>
                <a:ahLst/>
                <a:cxnLst>
                  <a:cxn ang="0">
                    <a:pos x="150" y="0"/>
                  </a:cxn>
                  <a:cxn ang="0">
                    <a:pos x="90" y="6"/>
                  </a:cxn>
                  <a:cxn ang="0">
                    <a:pos x="42" y="30"/>
                  </a:cxn>
                  <a:cxn ang="0">
                    <a:pos x="12" y="54"/>
                  </a:cxn>
                  <a:cxn ang="0">
                    <a:pos x="6" y="72"/>
                  </a:cxn>
                  <a:cxn ang="0">
                    <a:pos x="0" y="90"/>
                  </a:cxn>
                  <a:cxn ang="0">
                    <a:pos x="6" y="108"/>
                  </a:cxn>
                  <a:cxn ang="0">
                    <a:pos x="12" y="126"/>
                  </a:cxn>
                  <a:cxn ang="0">
                    <a:pos x="42" y="156"/>
                  </a:cxn>
                  <a:cxn ang="0">
                    <a:pos x="90" y="180"/>
                  </a:cxn>
                  <a:cxn ang="0">
                    <a:pos x="150" y="186"/>
                  </a:cxn>
                  <a:cxn ang="0">
                    <a:pos x="209" y="180"/>
                  </a:cxn>
                  <a:cxn ang="0">
                    <a:pos x="257" y="156"/>
                  </a:cxn>
                  <a:cxn ang="0">
                    <a:pos x="287" y="126"/>
                  </a:cxn>
                  <a:cxn ang="0">
                    <a:pos x="299" y="108"/>
                  </a:cxn>
                  <a:cxn ang="0">
                    <a:pos x="299" y="90"/>
                  </a:cxn>
                  <a:cxn ang="0">
                    <a:pos x="299" y="72"/>
                  </a:cxn>
                  <a:cxn ang="0">
                    <a:pos x="287" y="54"/>
                  </a:cxn>
                  <a:cxn ang="0">
                    <a:pos x="257" y="30"/>
                  </a:cxn>
                  <a:cxn ang="0">
                    <a:pos x="209" y="6"/>
                  </a:cxn>
                  <a:cxn ang="0">
                    <a:pos x="150" y="0"/>
                  </a:cxn>
                  <a:cxn ang="0">
                    <a:pos x="150" y="0"/>
                  </a:cxn>
                  <a:cxn ang="0">
                    <a:pos x="150" y="180"/>
                  </a:cxn>
                  <a:cxn ang="0">
                    <a:pos x="96" y="174"/>
                  </a:cxn>
                  <a:cxn ang="0">
                    <a:pos x="48" y="156"/>
                  </a:cxn>
                  <a:cxn ang="0">
                    <a:pos x="18" y="126"/>
                  </a:cxn>
                  <a:cxn ang="0">
                    <a:pos x="12" y="108"/>
                  </a:cxn>
                  <a:cxn ang="0">
                    <a:pos x="6" y="90"/>
                  </a:cxn>
                  <a:cxn ang="0">
                    <a:pos x="12" y="72"/>
                  </a:cxn>
                  <a:cxn ang="0">
                    <a:pos x="18" y="54"/>
                  </a:cxn>
                  <a:cxn ang="0">
                    <a:pos x="48" y="30"/>
                  </a:cxn>
                  <a:cxn ang="0">
                    <a:pos x="96" y="12"/>
                  </a:cxn>
                  <a:cxn ang="0">
                    <a:pos x="150" y="6"/>
                  </a:cxn>
                  <a:cxn ang="0">
                    <a:pos x="203" y="12"/>
                  </a:cxn>
                  <a:cxn ang="0">
                    <a:pos x="251" y="30"/>
                  </a:cxn>
                  <a:cxn ang="0">
                    <a:pos x="281" y="54"/>
                  </a:cxn>
                  <a:cxn ang="0">
                    <a:pos x="293" y="72"/>
                  </a:cxn>
                  <a:cxn ang="0">
                    <a:pos x="293" y="90"/>
                  </a:cxn>
                  <a:cxn ang="0">
                    <a:pos x="293" y="108"/>
                  </a:cxn>
                  <a:cxn ang="0">
                    <a:pos x="281" y="126"/>
                  </a:cxn>
                  <a:cxn ang="0">
                    <a:pos x="251" y="156"/>
                  </a:cxn>
                  <a:cxn ang="0">
                    <a:pos x="203" y="174"/>
                  </a:cxn>
                  <a:cxn ang="0">
                    <a:pos x="150" y="180"/>
                  </a:cxn>
                  <a:cxn ang="0">
                    <a:pos x="150" y="180"/>
                  </a:cxn>
                </a:cxnLst>
                <a:rect l="0" t="0" r="r" b="b"/>
                <a:pathLst>
                  <a:path w="299" h="186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grpSp>
            <p:nvGrpSpPr>
              <p:cNvPr id="1045" name="Group 62"/>
              <p:cNvGrpSpPr>
                <a:grpSpLocks/>
              </p:cNvGrpSpPr>
              <p:nvPr/>
            </p:nvGrpSpPr>
            <p:grpSpPr bwMode="auto">
              <a:xfrm>
                <a:off x="5381" y="3085"/>
                <a:ext cx="227" cy="132"/>
                <a:chOff x="5381" y="3085"/>
                <a:chExt cx="227" cy="132"/>
              </a:xfrm>
            </p:grpSpPr>
            <p:sp>
              <p:nvSpPr>
                <p:cNvPr id="9279" name="Oval 63"/>
                <p:cNvSpPr>
                  <a:spLocks noChangeArrowheads="1"/>
                </p:cNvSpPr>
                <p:nvPr userDrawn="1"/>
              </p:nvSpPr>
              <p:spPr bwMode="hidden">
                <a:xfrm>
                  <a:off x="5381" y="3085"/>
                  <a:ext cx="227" cy="1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9280" name="Oval 64"/>
                <p:cNvSpPr>
                  <a:spLocks noChangeArrowheads="1"/>
                </p:cNvSpPr>
                <p:nvPr userDrawn="1"/>
              </p:nvSpPr>
              <p:spPr bwMode="hidden">
                <a:xfrm>
                  <a:off x="5403" y="3099"/>
                  <a:ext cx="182" cy="10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9281" name="Oval 65"/>
                <p:cNvSpPr>
                  <a:spLocks noChangeArrowheads="1"/>
                </p:cNvSpPr>
                <p:nvPr userDrawn="1"/>
              </p:nvSpPr>
              <p:spPr bwMode="hidden">
                <a:xfrm>
                  <a:off x="5431" y="3109"/>
                  <a:ext cx="125" cy="8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9282" name="Oval 66"/>
                <p:cNvSpPr>
                  <a:spLocks noChangeArrowheads="1"/>
                </p:cNvSpPr>
                <p:nvPr userDrawn="1"/>
              </p:nvSpPr>
              <p:spPr bwMode="hidden">
                <a:xfrm>
                  <a:off x="5458" y="3125"/>
                  <a:ext cx="73" cy="47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</p:grpSp>
        </p:grpSp>
      </p:grpSp>
      <p:sp>
        <p:nvSpPr>
          <p:cNvPr id="9283" name="Rectangle 67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9284" name="Rectangle 6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9285" name="Rectangle 6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286" name="Rectangle 7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287" name="Rectangle 7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3DFE43A5-94EA-4682-8E3D-09C014A2301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92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928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92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92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2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2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92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92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92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92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2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2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92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2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2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92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92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92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928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928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928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83" grpId="0"/>
      <p:bldP spid="9284" grpId="0" build="p">
        <p:tmplLst>
          <p:tmpl lvl="1">
            <p:tnLst>
              <p:par>
                <p:cTn presetID="47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28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9284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928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928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4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28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9284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928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928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4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28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9284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928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928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4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28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9284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928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928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4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28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9284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928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928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Ø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2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10" Type="http://schemas.openxmlformats.org/officeDocument/2006/relationships/image" Target="../media/image10.jpeg"/><Relationship Id="rId4" Type="http://schemas.openxmlformats.org/officeDocument/2006/relationships/image" Target="../media/image4.jpeg"/><Relationship Id="rId9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9.jpeg"/><Relationship Id="rId4" Type="http://schemas.openxmlformats.org/officeDocument/2006/relationships/image" Target="../media/image1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8" name="Rectangle 6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uk-UA" sz="9600" smtClean="0"/>
              <a:t>Алюміній</a:t>
            </a:r>
            <a:endParaRPr lang="ru-RU" sz="96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 C 0.007 -0.01333  0.014 -0.028  0.021 -0.04667  C 0.04 -0.1  0.045 -0.152  0.031 -0.16  C 0.017 -0.16933  -0.01 -0.132  -0.029 -0.07867  C -0.039 -0.05067  -0.045 -0.024  -0.047 -0.004  C -0.05 0.012  -0.051 0.028  -0.051 0.04667  C -0.051 0.10667  -0.038 0.156  -0.023 0.156  C -0.008 0.156  0.005 0.10667  0.005 0.04667  C 0.005 0.01867  0.002 -0.008  -0.003 -0.02667  C -0.005 -0.04267  -0.01 -0.06  -0.016 -0.07733  C -0.036 -0.132  -0.063 -0.16933  -0.077 -0.16  C -0.091 -0.15067  -0.086 -0.1  -0.066 -0.04533  C -0.058 -0.02  -0.047 0.00133  -0.036 0.016  C -0.028 0.02933  -0.019 0.04133  -0.007 0.05333  C 0.029 0.092  0.065 0.10933  0.075 0.09333  C 0.084 0.07733  0.064 0.03333  0.028 -0.004  C 0.013 -0.02  -0.003 -0.032  -0.016 -0.04  C -0.028 -0.048  -0.043 -0.05467  -0.059 -0.05867  C -0.103 -0.072  -0.141 -0.068  -0.144 -0.04667  C -0.148 -0.02667  -0.115 0.0  -0.071 0.01333  C -0.051 0.01867  -0.032 0.02133  -0.017 0.02  C -0.004 0.02  0.01 0.01733  0.025 0.01333  C 0.069 0.0  0.102 -0.028  0.098 -0.048  C 0.095 -0.068  0.057 -0.07333  0.013 -0.06  C -0.008 -0.05333  -0.027 -0.044  -0.04 -0.03333  C -0.051 -0.02533  -0.062 -0.016  -0.074 -0.004  C -0.109 0.03467  -0.13 0.07733  -0.12 0.09333  C -0.111 0.10933  -0.074 0.092  -0.039 0.05467  C -0.022 0.036  -0.008 0.01733  0.0 0.0  Z" pathEditMode="relative">
                                      <p:cBhvr>
                                        <p:cTn id="6" dur="1299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/>
          <p:cNvSpPr>
            <a:spLocks noChangeArrowheads="1"/>
          </p:cNvSpPr>
          <p:nvPr/>
        </p:nvSpPr>
        <p:spPr bwMode="auto">
          <a:xfrm>
            <a:off x="250825" y="88900"/>
            <a:ext cx="3673475" cy="253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i="1"/>
              <a:t>Застосування:</a:t>
            </a:r>
            <a:endParaRPr lang="ru-RU"/>
          </a:p>
          <a:p>
            <a:pPr algn="ctr"/>
            <a:r>
              <a:rPr lang="ru-RU"/>
              <a:t>— в електротехніці;</a:t>
            </a:r>
            <a:br>
              <a:rPr lang="ru-RU"/>
            </a:br>
            <a:r>
              <a:rPr lang="ru-RU"/>
              <a:t>— для виробництва легких сплавів</a:t>
            </a:r>
            <a:br>
              <a:rPr lang="ru-RU"/>
            </a:br>
            <a:r>
              <a:rPr lang="ru-RU"/>
              <a:t>—застосовують  у виробництві  чугуну  та сталі для корозійної стійкості;</a:t>
            </a:r>
            <a:br>
              <a:rPr lang="ru-RU"/>
            </a:br>
            <a:r>
              <a:rPr lang="ru-RU"/>
              <a:t>— для одержання металів у вільному стані;</a:t>
            </a:r>
            <a:br>
              <a:rPr lang="ru-RU"/>
            </a:br>
            <a:r>
              <a:rPr lang="ru-RU"/>
              <a:t>— в будівельній промисловості;</a:t>
            </a:r>
            <a:br>
              <a:rPr lang="ru-RU"/>
            </a:br>
            <a:r>
              <a:rPr lang="ru-RU"/>
              <a:t>— для виготовлення фольги.</a:t>
            </a:r>
          </a:p>
        </p:txBody>
      </p:sp>
      <p:pic>
        <p:nvPicPr>
          <p:cNvPr id="12291" name="Picture 4" descr="5-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750" y="2565400"/>
            <a:ext cx="3744913" cy="417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2" name="Picture 5" descr="6-0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00563" y="1314450"/>
            <a:ext cx="4186237" cy="554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3" name="Picture 6" descr="i (10)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27538" y="333375"/>
            <a:ext cx="142875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4" name="Picture 7" descr="i (10)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95963" y="333375"/>
            <a:ext cx="142875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5" name="Picture 8" descr="i (10)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235825" y="333375"/>
            <a:ext cx="142875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omb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AutoShape 7"/>
          <p:cNvSpPr>
            <a:spLocks noChangeArrowheads="1"/>
          </p:cNvSpPr>
          <p:nvPr/>
        </p:nvSpPr>
        <p:spPr bwMode="auto">
          <a:xfrm>
            <a:off x="1692275" y="476250"/>
            <a:ext cx="4103688" cy="865188"/>
          </a:xfrm>
          <a:prstGeom prst="roundRect">
            <a:avLst>
              <a:gd name="adj" fmla="val 16667"/>
            </a:avLst>
          </a:prstGeom>
          <a:solidFill>
            <a:srgbClr val="A2C5F8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3315" name="Rectangle 5"/>
          <p:cNvSpPr>
            <a:spLocks noChangeArrowheads="1"/>
          </p:cNvSpPr>
          <p:nvPr/>
        </p:nvSpPr>
        <p:spPr bwMode="auto">
          <a:xfrm>
            <a:off x="4859338" y="2133600"/>
            <a:ext cx="3887787" cy="4103688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3316" name="Rectangle 3"/>
          <p:cNvSpPr>
            <a:spLocks noChangeArrowheads="1"/>
          </p:cNvSpPr>
          <p:nvPr/>
        </p:nvSpPr>
        <p:spPr bwMode="auto">
          <a:xfrm>
            <a:off x="323850" y="2997200"/>
            <a:ext cx="4392613" cy="2519363"/>
          </a:xfrm>
          <a:prstGeom prst="rect">
            <a:avLst/>
          </a:prstGeom>
          <a:solidFill>
            <a:srgbClr val="DAC99E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3317" name="Rectangle 2"/>
          <p:cNvSpPr>
            <a:spLocks noChangeArrowheads="1"/>
          </p:cNvSpPr>
          <p:nvPr/>
        </p:nvSpPr>
        <p:spPr bwMode="auto">
          <a:xfrm>
            <a:off x="684213" y="3284538"/>
            <a:ext cx="3887787" cy="163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buFont typeface="Arial" charset="0"/>
              <a:buChar char="•"/>
            </a:pPr>
            <a:r>
              <a:rPr lang="uk-UA" b="1">
                <a:solidFill>
                  <a:srgbClr val="E7350B"/>
                </a:solidFill>
              </a:rPr>
              <a:t>Алюміній дуже  активний метал, він не зустрічається  в природі у вигляді самородків, або розчинних солей: це активний метал, його солі під дією гідролізу розкладаються, тому в природі є  мінерали - оксиди и гідроксиди алюмінію.</a:t>
            </a:r>
            <a:r>
              <a:rPr lang="uk-UA"/>
              <a:t> </a:t>
            </a:r>
          </a:p>
        </p:txBody>
      </p:sp>
      <p:sp>
        <p:nvSpPr>
          <p:cNvPr id="13318" name="Rectangle 4"/>
          <p:cNvSpPr>
            <a:spLocks noChangeArrowheads="1"/>
          </p:cNvSpPr>
          <p:nvPr/>
        </p:nvSpPr>
        <p:spPr bwMode="auto">
          <a:xfrm>
            <a:off x="5219700" y="2636838"/>
            <a:ext cx="3168650" cy="302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b="1">
                <a:solidFill>
                  <a:srgbClr val="00CC00"/>
                </a:solidFill>
              </a:rPr>
              <a:t>Алюміній входить до складу  легких сплавів (застосовують для літаків і гелікоптерів, в будівництві), із алюмінію виготовляють посуд та електричний дріт. </a:t>
            </a:r>
          </a:p>
          <a:p>
            <a:endParaRPr lang="uk-UA" b="1">
              <a:solidFill>
                <a:srgbClr val="00CC00"/>
              </a:solidFill>
            </a:endParaRPr>
          </a:p>
          <a:p>
            <a:endParaRPr lang="uk-UA" b="1">
              <a:solidFill>
                <a:srgbClr val="00CC00"/>
              </a:solidFill>
            </a:endParaRPr>
          </a:p>
          <a:p>
            <a:endParaRPr lang="uk-UA" b="1">
              <a:solidFill>
                <a:srgbClr val="00CC00"/>
              </a:solidFill>
            </a:endParaRPr>
          </a:p>
          <a:p>
            <a:r>
              <a:rPr lang="uk-UA" b="1">
                <a:solidFill>
                  <a:srgbClr val="00CC00"/>
                </a:solidFill>
              </a:rPr>
              <a:t>Солі алюмінію застосовують для фарбування тканин та очищення води.</a:t>
            </a:r>
          </a:p>
        </p:txBody>
      </p:sp>
      <p:sp>
        <p:nvSpPr>
          <p:cNvPr id="13319" name="Rectangle 6"/>
          <p:cNvSpPr>
            <a:spLocks noChangeArrowheads="1"/>
          </p:cNvSpPr>
          <p:nvPr/>
        </p:nvSpPr>
        <p:spPr bwMode="auto">
          <a:xfrm>
            <a:off x="1908175" y="549275"/>
            <a:ext cx="468153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800" b="1">
                <a:solidFill>
                  <a:srgbClr val="0066FF"/>
                </a:solidFill>
              </a:rPr>
              <a:t>Загальні висновки</a:t>
            </a:r>
            <a:endParaRPr lang="ru-RU" sz="2800" b="1">
              <a:solidFill>
                <a:srgbClr val="0066FF"/>
              </a:solidFill>
            </a:endParaRPr>
          </a:p>
        </p:txBody>
      </p:sp>
      <p:sp>
        <p:nvSpPr>
          <p:cNvPr id="13320" name="AutoShape 8"/>
          <p:cNvSpPr>
            <a:spLocks noChangeArrowheads="1"/>
          </p:cNvSpPr>
          <p:nvPr/>
        </p:nvSpPr>
        <p:spPr bwMode="auto">
          <a:xfrm>
            <a:off x="611188" y="2492375"/>
            <a:ext cx="3816350" cy="1079500"/>
          </a:xfrm>
          <a:custGeom>
            <a:avLst/>
            <a:gdLst>
              <a:gd name="T0" fmla="*/ 1908175 w 21600"/>
              <a:gd name="T1" fmla="*/ 0 h 21600"/>
              <a:gd name="T2" fmla="*/ 477044 w 21600"/>
              <a:gd name="T3" fmla="*/ 539750 h 21600"/>
              <a:gd name="T4" fmla="*/ 1908175 w 21600"/>
              <a:gd name="T5" fmla="*/ 269875 h 21600"/>
              <a:gd name="T6" fmla="*/ 3339306 w 21600"/>
              <a:gd name="T7" fmla="*/ 539750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7713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5400" y="10800"/>
                </a:moveTo>
                <a:cubicBezTo>
                  <a:pt x="5400" y="7817"/>
                  <a:pt x="7817" y="5400"/>
                  <a:pt x="10800" y="5400"/>
                </a:cubicBezTo>
                <a:cubicBezTo>
                  <a:pt x="13782" y="5399"/>
                  <a:pt x="16199" y="7817"/>
                  <a:pt x="16200" y="10799"/>
                </a:cubicBezTo>
                <a:lnTo>
                  <a:pt x="21600" y="10800"/>
                </a:lnTo>
                <a:cubicBezTo>
                  <a:pt x="21600" y="4835"/>
                  <a:pt x="16764" y="0"/>
                  <a:pt x="10800" y="0"/>
                </a:cubicBezTo>
                <a:cubicBezTo>
                  <a:pt x="4835" y="0"/>
                  <a:pt x="0" y="4835"/>
                  <a:pt x="0" y="10800"/>
                </a:cubicBezTo>
                <a:close/>
              </a:path>
            </a:pathLst>
          </a:cu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3321" name="AutoShape 9"/>
          <p:cNvSpPr>
            <a:spLocks noChangeArrowheads="1"/>
          </p:cNvSpPr>
          <p:nvPr/>
        </p:nvSpPr>
        <p:spPr bwMode="auto">
          <a:xfrm>
            <a:off x="4932363" y="1628775"/>
            <a:ext cx="3816350" cy="1079500"/>
          </a:xfrm>
          <a:custGeom>
            <a:avLst/>
            <a:gdLst>
              <a:gd name="T0" fmla="*/ 1908175 w 21600"/>
              <a:gd name="T1" fmla="*/ 0 h 21600"/>
              <a:gd name="T2" fmla="*/ 477044 w 21600"/>
              <a:gd name="T3" fmla="*/ 539750 h 21600"/>
              <a:gd name="T4" fmla="*/ 1908175 w 21600"/>
              <a:gd name="T5" fmla="*/ 269875 h 21600"/>
              <a:gd name="T6" fmla="*/ 3339306 w 21600"/>
              <a:gd name="T7" fmla="*/ 539750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7713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5400" y="10800"/>
                </a:moveTo>
                <a:cubicBezTo>
                  <a:pt x="5400" y="7817"/>
                  <a:pt x="7817" y="5400"/>
                  <a:pt x="10800" y="5400"/>
                </a:cubicBezTo>
                <a:cubicBezTo>
                  <a:pt x="13782" y="5399"/>
                  <a:pt x="16199" y="7817"/>
                  <a:pt x="16200" y="10799"/>
                </a:cubicBezTo>
                <a:lnTo>
                  <a:pt x="21600" y="10800"/>
                </a:lnTo>
                <a:cubicBezTo>
                  <a:pt x="21600" y="4835"/>
                  <a:pt x="16764" y="0"/>
                  <a:pt x="10800" y="0"/>
                </a:cubicBezTo>
                <a:cubicBezTo>
                  <a:pt x="4835" y="0"/>
                  <a:pt x="0" y="4835"/>
                  <a:pt x="0" y="10800"/>
                </a:cubicBezTo>
                <a:close/>
              </a:path>
            </a:pathLst>
          </a:custGeom>
          <a:solidFill>
            <a:srgbClr val="DAC99E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>
    <p:comb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1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827088" y="1052513"/>
            <a:ext cx="6400800" cy="1752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uk-UA" sz="2800" smtClean="0"/>
              <a:t>Його назва походить від латинського слова,що в перекладі на нашу-галун,назва подвійної солі,до складу якої входить алюміній</a:t>
            </a:r>
            <a:endParaRPr lang="ru-RU" sz="2800" smtClean="0"/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1065759" y="3017416"/>
            <a:ext cx="6610731" cy="3166824"/>
          </a:xfrm>
          <a:prstGeom prst="roundRect">
            <a:avLst/>
          </a:prstGeom>
          <a:solidFill>
            <a:srgbClr val="99FFCC"/>
          </a:solidFill>
          <a:effectLst>
            <a:glow rad="228600">
              <a:schemeClr val="accent2">
                <a:satMod val="175000"/>
                <a:alpha val="40000"/>
              </a:schemeClr>
            </a:glow>
            <a:innerShdw blurRad="63500" dist="50800" dir="5400000">
              <a:prstClr val="black">
                <a:alpha val="50000"/>
              </a:prstClr>
            </a:innerShdw>
          </a:effectLst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uk-UA" sz="2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ahoma" pitchFamily="34" charset="0"/>
                <a:cs typeface="Times New Roman" pitchFamily="18" charset="0"/>
              </a:rPr>
              <a:t>Алюміній </a:t>
            </a:r>
            <a:r>
              <a:rPr lang="uk-UA" sz="20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ahoma" pitchFamily="34" charset="0"/>
                <a:cs typeface="Times New Roman" pitchFamily="18" charset="0"/>
              </a:rPr>
              <a:t>Al</a:t>
            </a:r>
            <a:r>
              <a:rPr lang="uk-UA" sz="2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ahoma" pitchFamily="34" charset="0"/>
                <a:cs typeface="Times New Roman" pitchFamily="18" charset="0"/>
              </a:rPr>
              <a:t> </a:t>
            </a:r>
            <a:r>
              <a:rPr lang="uk-UA" sz="2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</a:t>
            </a:r>
            <a:r>
              <a:rPr lang="uk-UA" sz="2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ahoma" pitchFamily="34" charset="0"/>
                <a:cs typeface="Times New Roman" pitchFamily="18" charset="0"/>
              </a:rPr>
              <a:t> один із «лідерів»</a:t>
            </a:r>
            <a:r>
              <a:rPr lang="en-US" sz="2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ahoma" pitchFamily="34" charset="0"/>
                <a:cs typeface="Times New Roman" pitchFamily="18" charset="0"/>
              </a:rPr>
              <a:t/>
            </a:r>
            <a:br>
              <a:rPr lang="en-US" sz="2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ahoma" pitchFamily="34" charset="0"/>
                <a:cs typeface="Times New Roman" pitchFamily="18" charset="0"/>
              </a:rPr>
            </a:br>
            <a:r>
              <a:rPr lang="uk-UA" sz="2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ahoma" pitchFamily="34" charset="0"/>
                <a:cs typeface="Times New Roman" pitchFamily="18" charset="0"/>
              </a:rPr>
              <a:t> серед всіх хімічних елементів Землі.</a:t>
            </a:r>
            <a:r>
              <a:rPr lang="en-US" sz="2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ahoma" pitchFamily="34" charset="0"/>
                <a:cs typeface="Times New Roman" pitchFamily="18" charset="0"/>
              </a:rPr>
              <a:t/>
            </a:r>
            <a:br>
              <a:rPr lang="en-US" sz="2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ahoma" pitchFamily="34" charset="0"/>
                <a:cs typeface="Times New Roman" pitchFamily="18" charset="0"/>
              </a:rPr>
            </a:br>
            <a:r>
              <a:rPr lang="uk-UA" sz="2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ahoma" pitchFamily="34" charset="0"/>
                <a:cs typeface="Times New Roman" pitchFamily="18" charset="0"/>
              </a:rPr>
              <a:t> Алюмінію в земній корі майже 8%; </a:t>
            </a:r>
            <a:r>
              <a:rPr lang="en-US" sz="2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ahoma" pitchFamily="34" charset="0"/>
                <a:cs typeface="Times New Roman" pitchFamily="18" charset="0"/>
              </a:rPr>
              <a:t/>
            </a:r>
            <a:br>
              <a:rPr lang="en-US" sz="2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ahoma" pitchFamily="34" charset="0"/>
                <a:cs typeface="Times New Roman" pitchFamily="18" charset="0"/>
              </a:rPr>
            </a:br>
            <a:r>
              <a:rPr lang="uk-UA" sz="2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ahoma" pitchFamily="34" charset="0"/>
                <a:cs typeface="Times New Roman" pitchFamily="18" charset="0"/>
              </a:rPr>
              <a:t>його випереджають за розповсюдженням</a:t>
            </a:r>
            <a:r>
              <a:rPr lang="en-US" sz="2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ahoma" pitchFamily="34" charset="0"/>
                <a:cs typeface="Times New Roman" pitchFamily="18" charset="0"/>
              </a:rPr>
              <a:t/>
            </a:r>
            <a:br>
              <a:rPr lang="en-US" sz="2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ahoma" pitchFamily="34" charset="0"/>
                <a:cs typeface="Times New Roman" pitchFamily="18" charset="0"/>
              </a:rPr>
            </a:br>
            <a:r>
              <a:rPr lang="uk-UA" sz="2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ahoma" pitchFamily="34" charset="0"/>
                <a:cs typeface="Times New Roman" pitchFamily="18" charset="0"/>
              </a:rPr>
              <a:t> лише кисень та силіцій. Але добути цей </a:t>
            </a:r>
            <a:r>
              <a:rPr lang="en-US" sz="2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ahoma" pitchFamily="34" charset="0"/>
                <a:cs typeface="Times New Roman" pitchFamily="18" charset="0"/>
              </a:rPr>
              <a:t/>
            </a:r>
            <a:br>
              <a:rPr lang="en-US" sz="2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ahoma" pitchFamily="34" charset="0"/>
                <a:cs typeface="Times New Roman" pitchFamily="18" charset="0"/>
              </a:rPr>
            </a:br>
            <a:r>
              <a:rPr lang="uk-UA" sz="2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ahoma" pitchFamily="34" charset="0"/>
                <a:cs typeface="Times New Roman" pitchFamily="18" charset="0"/>
              </a:rPr>
              <a:t>метал вдалося зовсім недавно, менш </a:t>
            </a:r>
            <a:r>
              <a:rPr lang="en-US" sz="2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ahoma" pitchFamily="34" charset="0"/>
                <a:cs typeface="Times New Roman" pitchFamily="18" charset="0"/>
              </a:rPr>
              <a:t/>
            </a:r>
            <a:br>
              <a:rPr lang="en-US" sz="2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ahoma" pitchFamily="34" charset="0"/>
                <a:cs typeface="Times New Roman" pitchFamily="18" charset="0"/>
              </a:rPr>
            </a:br>
            <a:r>
              <a:rPr lang="uk-UA" sz="2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ahoma" pitchFamily="34" charset="0"/>
                <a:cs typeface="Times New Roman" pitchFamily="18" charset="0"/>
              </a:rPr>
              <a:t>ніж два сторіччя тому. З того часу</a:t>
            </a:r>
            <a:r>
              <a:rPr lang="en-US" sz="2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ahoma" pitchFamily="34" charset="0"/>
                <a:cs typeface="Times New Roman" pitchFamily="18" charset="0"/>
              </a:rPr>
              <a:t/>
            </a:r>
            <a:br>
              <a:rPr lang="en-US" sz="2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ahoma" pitchFamily="34" charset="0"/>
                <a:cs typeface="Times New Roman" pitchFamily="18" charset="0"/>
              </a:rPr>
            </a:br>
            <a:r>
              <a:rPr lang="uk-UA" sz="2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ahoma" pitchFamily="34" charset="0"/>
                <a:cs typeface="Times New Roman" pitchFamily="18" charset="0"/>
              </a:rPr>
              <a:t> він став широко використовуватися </a:t>
            </a:r>
            <a:r>
              <a:rPr lang="en-US" sz="2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ahoma" pitchFamily="34" charset="0"/>
                <a:cs typeface="Times New Roman" pitchFamily="18" charset="0"/>
              </a:rPr>
              <a:t/>
            </a:r>
            <a:br>
              <a:rPr lang="en-US" sz="2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ahoma" pitchFamily="34" charset="0"/>
                <a:cs typeface="Times New Roman" pitchFamily="18" charset="0"/>
              </a:rPr>
            </a:br>
            <a:r>
              <a:rPr lang="uk-UA" sz="2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ahoma" pitchFamily="34" charset="0"/>
                <a:cs typeface="Times New Roman" pitchFamily="18" charset="0"/>
              </a:rPr>
              <a:t>в електротехніці, будівництві,  авіації.</a:t>
            </a:r>
            <a:r>
              <a:rPr lang="uk-UA" sz="2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ahoma" pitchFamily="34" charset="0"/>
              </a:rPr>
              <a:t> </a:t>
            </a:r>
            <a:endParaRPr lang="ru-RU" sz="2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ahoma" pitchFamily="34" charset="0"/>
            </a:endParaRP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18288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 sz="1800"/>
          </a:p>
        </p:txBody>
      </p:sp>
      <p:graphicFrame>
        <p:nvGraphicFramePr>
          <p:cNvPr id="13388" name="Group 76"/>
          <p:cNvGraphicFramePr>
            <a:graphicFrameLocks noGrp="1"/>
          </p:cNvGraphicFramePr>
          <p:nvPr/>
        </p:nvGraphicFramePr>
        <p:xfrm>
          <a:off x="179388" y="476250"/>
          <a:ext cx="7667625" cy="6192842"/>
        </p:xfrm>
        <a:graphic>
          <a:graphicData uri="http://schemas.openxmlformats.org/drawingml/2006/table">
            <a:tbl>
              <a:tblPr/>
              <a:tblGrid>
                <a:gridCol w="4419600"/>
                <a:gridCol w="3248025"/>
              </a:tblGrid>
              <a:tr h="45878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Arial Black" pitchFamily="34" charset="0"/>
                          <a:cs typeface="Arial" charset="0"/>
                        </a:rPr>
                        <a:t>Порядковий номер: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Arial Black" pitchFamily="34" charset="0"/>
                          <a:cs typeface="Arial" charset="0"/>
                        </a:rPr>
                        <a:t>13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878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Arial Black" pitchFamily="34" charset="0"/>
                          <a:cs typeface="Arial" charset="0"/>
                        </a:rPr>
                        <a:t>Група: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Arial Black" pitchFamily="34" charset="0"/>
                          <a:cs typeface="Arial" charset="0"/>
                        </a:rPr>
                        <a:t>III,головна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037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Arial Black" pitchFamily="34" charset="0"/>
                          <a:cs typeface="Arial" charset="0"/>
                        </a:rPr>
                        <a:t>Период: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Arial Black" pitchFamily="34" charset="0"/>
                          <a:cs typeface="Arial" charset="0"/>
                        </a:rPr>
                        <a:t>3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037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Arial Black" pitchFamily="34" charset="0"/>
                          <a:cs typeface="Arial" charset="0"/>
                        </a:rPr>
                        <a:t>Електронна конфігурація: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Arial Black" pitchFamily="34" charset="0"/>
                          <a:cs typeface="Arial" charset="0"/>
                        </a:rPr>
                        <a:t>3s2 3p1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878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Arial Black" pitchFamily="34" charset="0"/>
                          <a:cs typeface="Arial" charset="0"/>
                        </a:rPr>
                        <a:t>Атомна маса: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Arial Black" pitchFamily="34" charset="0"/>
                          <a:cs typeface="Arial" charset="0"/>
                        </a:rPr>
                        <a:t>26,98154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878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Arial Black" pitchFamily="34" charset="0"/>
                          <a:cs typeface="Arial" charset="0"/>
                        </a:rPr>
                        <a:t>Температура плавленя: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Arial Black" pitchFamily="34" charset="0"/>
                          <a:cs typeface="Arial" charset="0"/>
                        </a:rPr>
                        <a:t>660,37С; 1220.67F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878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Arial Black" pitchFamily="34" charset="0"/>
                          <a:cs typeface="Arial" charset="0"/>
                        </a:rPr>
                        <a:t>Температура кипіння: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Arial Black" pitchFamily="34" charset="0"/>
                          <a:cs typeface="Arial" charset="0"/>
                        </a:rPr>
                        <a:t>2519С; 4566.2F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037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Arial Black" pitchFamily="34" charset="0"/>
                          <a:cs typeface="Arial" charset="0"/>
                        </a:rPr>
                        <a:t>Густина(г/см3):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Arial Black" pitchFamily="34" charset="0"/>
                          <a:cs typeface="Arial" charset="0"/>
                        </a:rPr>
                        <a:t>2,702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878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Arial Black" pitchFamily="34" charset="0"/>
                        </a:rPr>
                        <a:t>Ступінь окиснення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Arial Black" pitchFamily="34" charset="0"/>
                          <a:cs typeface="Arial" charset="0"/>
                        </a:rPr>
                        <a:t>+3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037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Arial Black" pitchFamily="34" charset="0"/>
                          <a:cs typeface="Arial" charset="0"/>
                        </a:rPr>
                        <a:t>Колір елемента: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Arial Black" pitchFamily="34" charset="0"/>
                        </a:rPr>
                        <a:t>срібний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103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Arial Black" pitchFamily="34" charset="0"/>
                          <a:cs typeface="Arial" charset="0"/>
                        </a:rPr>
                        <a:t>Був відкритий: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Arial Black" pitchFamily="34" charset="0"/>
                          <a:cs typeface="Arial" charset="0"/>
                        </a:rPr>
                        <a:t>Гансом Крістіаном Эрстедом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878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Arial Black" pitchFamily="34" charset="0"/>
                          <a:cs typeface="Arial" charset="0"/>
                        </a:rPr>
                        <a:t>Рік відкриття :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Arial Black" pitchFamily="34" charset="0"/>
                          <a:cs typeface="Arial" charset="0"/>
                        </a:rPr>
                        <a:t>1825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878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Arial Black" pitchFamily="34" charset="0"/>
                          <a:cs typeface="Arial" charset="0"/>
                        </a:rPr>
                        <a:t>Країна відкриття: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Arial Black" pitchFamily="34" charset="0"/>
                          <a:cs typeface="Arial" charset="0"/>
                        </a:rPr>
                        <a:t>Дания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comb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uk-UA" smtClean="0"/>
              <a:t>Поширеність в природі</a:t>
            </a:r>
            <a:endParaRPr lang="ru-RU" smtClean="0"/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38600" cy="2405063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uk-UA" sz="2000" smtClean="0"/>
              <a:t>Алюміній-третій елемент за поширенням у природі після Оксигену і Силіцію:його атомна частка в корі в земній корі становить 6,4%. Трапляється в складі сполук,переважно алюмосилікатів</a:t>
            </a:r>
            <a:endParaRPr lang="ru-RU" sz="2000" smtClean="0"/>
          </a:p>
        </p:txBody>
      </p:sp>
      <p:sp>
        <p:nvSpPr>
          <p:cNvPr id="12293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4643438" y="1628775"/>
            <a:ext cx="4038600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uk-UA" sz="2000" smtClean="0"/>
              <a:t>Боксит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uk-UA" sz="2000" smtClean="0"/>
              <a:t>Нефелін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uk-UA" sz="2000" smtClean="0"/>
              <a:t>Кріоліт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uk-UA" sz="2000" smtClean="0"/>
              <a:t>Каолініт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uk-UA" sz="2000" smtClean="0"/>
              <a:t>Польовий шпат</a:t>
            </a:r>
            <a:endParaRPr lang="ru-RU" sz="2000" smtClean="0"/>
          </a:p>
        </p:txBody>
      </p:sp>
      <p:pic>
        <p:nvPicPr>
          <p:cNvPr id="6149" name="Picture 6" descr="medium_22584626050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8625" y="3860800"/>
            <a:ext cx="2616200" cy="261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50" name="Rectangle 7"/>
          <p:cNvSpPr>
            <a:spLocks noChangeArrowheads="1"/>
          </p:cNvSpPr>
          <p:nvPr/>
        </p:nvSpPr>
        <p:spPr bwMode="auto">
          <a:xfrm>
            <a:off x="395288" y="4076700"/>
            <a:ext cx="4681537" cy="278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latin typeface="Arial Black" pitchFamily="34" charset="0"/>
              </a:rPr>
              <a:t>Основні природні сполуки Алюмінію:</a:t>
            </a:r>
            <a:endParaRPr lang="ru-RU">
              <a:latin typeface="Arial Black" pitchFamily="34" charset="0"/>
            </a:endParaRPr>
          </a:p>
          <a:p>
            <a:pPr algn="ctr"/>
            <a:r>
              <a:rPr lang="ru-RU">
                <a:latin typeface="Arial Black" pitchFamily="34" charset="0"/>
              </a:rPr>
              <a:t>1. Нефеліни — (Na,K)2О • АlО3 • 2Si2.</a:t>
            </a:r>
            <a:br>
              <a:rPr lang="ru-RU">
                <a:latin typeface="Arial Black" pitchFamily="34" charset="0"/>
              </a:rPr>
            </a:br>
            <a:r>
              <a:rPr lang="ru-RU">
                <a:latin typeface="Arial Black" pitchFamily="34" charset="0"/>
              </a:rPr>
              <a:t>2. Кріоліт — А1F3 • 3NaF</a:t>
            </a:r>
            <a:br>
              <a:rPr lang="ru-RU">
                <a:latin typeface="Arial Black" pitchFamily="34" charset="0"/>
              </a:rPr>
            </a:br>
            <a:r>
              <a:rPr lang="ru-RU">
                <a:latin typeface="Arial Black" pitchFamily="34" charset="0"/>
              </a:rPr>
              <a:t>3. Боксити — алюмінієва руда Аl2O3 • хH2O .</a:t>
            </a:r>
            <a:br>
              <a:rPr lang="ru-RU">
                <a:latin typeface="Arial Black" pitchFamily="34" charset="0"/>
              </a:rPr>
            </a:br>
            <a:r>
              <a:rPr lang="ru-RU">
                <a:latin typeface="Arial Black" pitchFamily="34" charset="0"/>
              </a:rPr>
              <a:t>4. Каолін — А12О3 • 2SiO2 • 2Н2О.</a:t>
            </a:r>
            <a:br>
              <a:rPr lang="ru-RU">
                <a:latin typeface="Arial Black" pitchFamily="34" charset="0"/>
              </a:rPr>
            </a:br>
            <a:r>
              <a:rPr lang="ru-RU">
                <a:latin typeface="Arial Black" pitchFamily="34" charset="0"/>
              </a:rPr>
              <a:t>5. Глиноземи — суміш каоліну з піском SiO2, вапняком СаСО3, магнезитом МgСО3.</a:t>
            </a:r>
          </a:p>
          <a:p>
            <a:pPr algn="ctr"/>
            <a:r>
              <a:rPr lang="ru-RU">
                <a:latin typeface="Arial Black" pitchFamily="34" charset="0"/>
              </a:rPr>
              <a:t/>
            </a:r>
            <a:br>
              <a:rPr lang="ru-RU">
                <a:latin typeface="Arial Black" pitchFamily="34" charset="0"/>
              </a:rPr>
            </a:br>
            <a:endParaRPr lang="ru-RU">
              <a:latin typeface="Arial Black" pitchFamily="34" charset="0"/>
            </a:endParaRP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3" descr="Bauxite-Aluminum-Or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24300" y="0"/>
            <a:ext cx="2808288" cy="239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611188" y="260350"/>
            <a:ext cx="2305050" cy="649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uk-UA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Боксит</a:t>
            </a:r>
            <a:endParaRPr lang="en-US" sz="20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endParaRPr lang="en-US" sz="20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endParaRPr lang="en-US" sz="20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endParaRPr lang="en-US" sz="20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endParaRPr lang="uk-UA" sz="20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r>
              <a:rPr lang="uk-UA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Нефелін</a:t>
            </a:r>
            <a:endParaRPr lang="en-US" sz="20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endParaRPr lang="en-US" sz="20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endParaRPr lang="en-US" sz="20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endParaRPr lang="uk-UA" sz="20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r>
              <a:rPr lang="uk-UA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Кріоліт</a:t>
            </a:r>
            <a:endParaRPr lang="en-US" sz="20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endParaRPr lang="en-US" sz="20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endParaRPr lang="en-US" sz="20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endParaRPr lang="uk-UA" sz="20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r>
              <a:rPr lang="uk-UA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Каолініт</a:t>
            </a:r>
            <a:endParaRPr lang="en-US" sz="20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endParaRPr lang="en-US" sz="20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endParaRPr lang="en-US" sz="20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endParaRPr lang="uk-UA" sz="20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r>
              <a:rPr lang="uk-UA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Польовий шпат</a:t>
            </a:r>
            <a:endParaRPr lang="en-US" sz="20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endParaRPr lang="en-US" sz="20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endParaRPr lang="en-US" sz="20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endParaRPr lang="ru-RU" sz="20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7172" name="Picture 4" descr="PH0189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92275" y="0"/>
            <a:ext cx="2230438" cy="1665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3" name="Picture 5" descr="PH0189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32588" y="0"/>
            <a:ext cx="2266950" cy="1693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4" name="Picture 6" descr="d32c27db68d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732588" y="1628775"/>
            <a:ext cx="2232025" cy="159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5" name="Picture 7" descr="nefelin_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619250" y="1484313"/>
            <a:ext cx="2305050" cy="162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6" name="Picture 8" descr="Nefelin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924300" y="1989138"/>
            <a:ext cx="2808288" cy="201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7" name="Picture 9" descr="i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268538" y="2781300"/>
            <a:ext cx="1704975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8" name="Picture 10" descr="i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732588" y="3213100"/>
            <a:ext cx="1704975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9" name="Picture 12" descr="i (1)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995738" y="3789363"/>
            <a:ext cx="2736850" cy="2268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80" name="Picture 13" descr="i (2)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2124075" y="4149725"/>
            <a:ext cx="1990725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81" name="Picture 15" descr="i (2)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516688" y="4292600"/>
            <a:ext cx="1990725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82" name="Picture 16" descr="i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627313" y="5429250"/>
            <a:ext cx="1419225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83" name="Picture 17" descr="i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588125" y="5429250"/>
            <a:ext cx="1419225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omb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1116013" y="333375"/>
            <a:ext cx="7131050" cy="466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1800"/>
              <a:t>Фізичні властивості Алюмінію:</a:t>
            </a:r>
            <a:br>
              <a:rPr lang="ru-RU" sz="1800"/>
            </a:br>
            <a:r>
              <a:rPr lang="ru-RU" sz="1800"/>
              <a:t>Алюміній – сріблясто-білий метал, легкий і пластичний, густина його = 2,7 г/см3, температура плавлення = 660 0С. Легко витягується в дріт, прокочується у фольгу. За електропровідністю поступається лише сріблу й міді. Входить до складу легких сплавів.</a:t>
            </a:r>
          </a:p>
          <a:p>
            <a:pPr algn="ctr"/>
            <a:r>
              <a:rPr lang="ru-RU" sz="9600"/>
              <a:t/>
            </a:r>
            <a:br>
              <a:rPr lang="ru-RU" sz="9600"/>
            </a:br>
            <a:endParaRPr lang="ru-RU" sz="9600"/>
          </a:p>
        </p:txBody>
      </p:sp>
      <p:pic>
        <p:nvPicPr>
          <p:cNvPr id="8195" name="Picture 3" descr="i (3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4213" y="2133600"/>
            <a:ext cx="4048125" cy="303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6" name="Picture 4" descr="i (3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3500438"/>
            <a:ext cx="4048125" cy="303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7" name="Picture 5" descr="i (3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750" y="4292600"/>
            <a:ext cx="2881313" cy="216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8" name="Picture 6" descr="i (3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6600" y="4365625"/>
            <a:ext cx="2881313" cy="216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9" name="Picture 7" descr="i (3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3438" y="2133600"/>
            <a:ext cx="3960812" cy="158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00" name="Picture 8" descr="i (5)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16238" y="2924175"/>
            <a:ext cx="3298825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omb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179388" y="188913"/>
            <a:ext cx="41560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 b="1" i="1"/>
              <a:t>Хімічні властивості лужних металів.</a:t>
            </a:r>
            <a:r>
              <a:rPr lang="ru-RU"/>
              <a:t> </a:t>
            </a:r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900113" y="549275"/>
            <a:ext cx="7531100" cy="229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 i="1"/>
              <a:t>Взаємодія з неметалами:</a:t>
            </a:r>
            <a:endParaRPr lang="ru-RU"/>
          </a:p>
          <a:p>
            <a:pPr algn="ctr"/>
            <a:r>
              <a:rPr lang="ru-RU"/>
              <a:t>1)    З киснем:</a:t>
            </a:r>
          </a:p>
          <a:p>
            <a:pPr algn="ctr"/>
            <a:r>
              <a:rPr lang="ru-RU"/>
              <a:t>4Аl + 3О2 = 2Аl2О3</a:t>
            </a:r>
          </a:p>
          <a:p>
            <a:pPr algn="ctr"/>
            <a:r>
              <a:rPr lang="ru-RU"/>
              <a:t>2)    З галогенами:</a:t>
            </a:r>
            <a:br>
              <a:rPr lang="ru-RU"/>
            </a:br>
            <a:r>
              <a:rPr lang="ru-RU"/>
              <a:t>2Аl + ЗВr2 = 2АlВr3</a:t>
            </a:r>
          </a:p>
          <a:p>
            <a:pPr algn="ctr"/>
            <a:r>
              <a:rPr lang="ru-RU"/>
              <a:t>3)    З іншими неметалами при підвищенні температури:</a:t>
            </a:r>
          </a:p>
          <a:p>
            <a:pPr algn="ctr"/>
            <a:r>
              <a:rPr lang="ru-RU"/>
              <a:t>2Аl + 3S = Аl2S3 (сульфід алюмінію)</a:t>
            </a:r>
            <a:br>
              <a:rPr lang="ru-RU"/>
            </a:br>
            <a:r>
              <a:rPr lang="ru-RU"/>
              <a:t>2Аl + N2 = 2АlN (нітрид алюмінію)</a:t>
            </a:r>
            <a:br>
              <a:rPr lang="ru-RU"/>
            </a:br>
            <a:r>
              <a:rPr lang="ru-RU"/>
              <a:t>4Аl + 3С = А14С3 (карбід алюмінію)</a:t>
            </a:r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0" y="2997200"/>
            <a:ext cx="9144000" cy="375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 i="1"/>
              <a:t>Алюмотермія:</a:t>
            </a:r>
            <a:r>
              <a:rPr lang="ru-RU"/>
              <a:t> 2Аl + 3W3 = 3W + А12О3</a:t>
            </a:r>
          </a:p>
          <a:p>
            <a:pPr algn="ctr"/>
            <a:r>
              <a:rPr lang="ru-RU" b="1" i="1"/>
              <a:t/>
            </a:r>
            <a:br>
              <a:rPr lang="ru-RU" b="1" i="1"/>
            </a:br>
            <a:r>
              <a:rPr lang="ru-RU" b="1" i="1"/>
              <a:t>Взаємодія з водою</a:t>
            </a:r>
            <a:r>
              <a:rPr lang="ru-RU"/>
              <a:t> після зняття оксидної плівки:</a:t>
            </a:r>
          </a:p>
          <a:p>
            <a:pPr algn="ctr"/>
            <a:r>
              <a:rPr lang="ru-RU"/>
              <a:t>2Аl + 6Н2О = 2Аl(ОН)3 + ЗН2</a:t>
            </a:r>
          </a:p>
          <a:p>
            <a:pPr algn="ctr"/>
            <a:r>
              <a:rPr lang="ru-RU"/>
              <a:t/>
            </a:r>
            <a:br>
              <a:rPr lang="ru-RU"/>
            </a:br>
            <a:r>
              <a:rPr lang="ru-RU"/>
              <a:t>Після зняття оксидної плівки Алюміній </a:t>
            </a:r>
            <a:r>
              <a:rPr lang="ru-RU" b="1" i="1"/>
              <a:t>розчиняється в лугах:</a:t>
            </a:r>
            <a:endParaRPr lang="ru-RU"/>
          </a:p>
          <a:p>
            <a:pPr algn="ctr"/>
            <a:r>
              <a:rPr lang="ru-RU"/>
              <a:t>2Аl + 2NаОН + 2Н2О = 2NаАlО2 + 3Н2</a:t>
            </a:r>
          </a:p>
          <a:p>
            <a:pPr algn="ctr"/>
            <a:r>
              <a:rPr lang="ru-RU"/>
              <a:t/>
            </a:r>
            <a:br>
              <a:rPr lang="ru-RU"/>
            </a:br>
            <a:r>
              <a:rPr lang="ru-RU" b="1" i="1"/>
              <a:t>Розчиняється в розведених кислотах:</a:t>
            </a:r>
            <a:endParaRPr lang="ru-RU"/>
          </a:p>
          <a:p>
            <a:pPr algn="ctr"/>
            <a:r>
              <a:rPr lang="ru-RU"/>
              <a:t>2А1 + 6НС1 = 2АlСl3 + ЗН2</a:t>
            </a:r>
            <a:br>
              <a:rPr lang="ru-RU"/>
            </a:br>
            <a:r>
              <a:rPr lang="ru-RU"/>
              <a:t>2А1 + ЗН2SО4 = Аl2(S04)3 + 3Н2</a:t>
            </a:r>
          </a:p>
          <a:p>
            <a:pPr algn="ctr"/>
            <a:r>
              <a:rPr lang="ru-RU"/>
              <a:t/>
            </a:r>
            <a:br>
              <a:rPr lang="ru-RU"/>
            </a:br>
            <a:r>
              <a:rPr lang="ru-RU"/>
              <a:t>Алюміній пасивується при взаємодії з концентрованою нітратною кислотою, тому з нею Алюміній взаємодіє лише при нагріванні:</a:t>
            </a:r>
          </a:p>
          <a:p>
            <a:pPr algn="ctr"/>
            <a:r>
              <a:rPr lang="ru-RU"/>
              <a:t>Аl + 6НNO3(конц.) = Аl(NО3)3 + 3NО2 + 3Н2О</a:t>
            </a:r>
          </a:p>
        </p:txBody>
      </p:sp>
    </p:spTree>
  </p:cSld>
  <p:clrMapOvr>
    <a:masterClrMapping/>
  </p:clrMapOvr>
  <p:transition>
    <p:comb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1547813" y="476250"/>
            <a:ext cx="5691187" cy="131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ru-RU" b="1" i="1"/>
              <a:t> Алюміній оксид Аl 2O3</a:t>
            </a:r>
            <a:endParaRPr lang="ru-RU"/>
          </a:p>
          <a:p>
            <a:pPr algn="ctr"/>
            <a:r>
              <a:rPr lang="ru-RU"/>
              <a:t>Проявляє амфотерні властивості:</a:t>
            </a:r>
          </a:p>
          <a:p>
            <a:pPr algn="ctr"/>
            <a:r>
              <a:rPr lang="ru-RU"/>
              <a:t>Аl2O3 +6 НС1 = 2АlСl3 + 3Н2О</a:t>
            </a:r>
          </a:p>
          <a:p>
            <a:pPr algn="ctr"/>
            <a:r>
              <a:rPr lang="ru-RU"/>
              <a:t>Аl 2O3 + 2NаОН + 3Н2О = 2 Na[Al(OH)4] – у розчинах</a:t>
            </a:r>
          </a:p>
          <a:p>
            <a:pPr algn="ctr"/>
            <a:r>
              <a:rPr lang="ru-RU"/>
              <a:t>Аl 2O3 + 2NаОН = 2NaAlO2 + Н2О – у процесі сплавлення</a:t>
            </a:r>
          </a:p>
        </p:txBody>
      </p:sp>
      <p:pic>
        <p:nvPicPr>
          <p:cNvPr id="10243" name="Picture 3" descr="i (6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088" y="2133600"/>
            <a:ext cx="1944687" cy="1944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4" name="Picture 4" descr="i (7)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83413" y="2060575"/>
            <a:ext cx="2160587" cy="2160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5" name="Picture 5" descr="i (8)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916238" y="3716338"/>
            <a:ext cx="4356100" cy="2744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omb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2124075" y="476250"/>
            <a:ext cx="5040313" cy="155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ru-RU" b="1" i="1"/>
              <a:t>Алюміній гідроксид Al(OH)3</a:t>
            </a:r>
            <a:endParaRPr lang="ru-RU"/>
          </a:p>
          <a:p>
            <a:pPr algn="ctr"/>
            <a:r>
              <a:rPr lang="ru-RU"/>
              <a:t/>
            </a:r>
            <a:br>
              <a:rPr lang="ru-RU"/>
            </a:br>
            <a:r>
              <a:rPr lang="ru-RU"/>
              <a:t>Проявляє амфотерні властивості:</a:t>
            </a:r>
          </a:p>
          <a:p>
            <a:pPr algn="ctr"/>
            <a:r>
              <a:rPr lang="ru-RU"/>
              <a:t>Аl (OH)3 + 3НС1 = АlСl3 + 3Н2О</a:t>
            </a:r>
          </a:p>
          <a:p>
            <a:pPr algn="ctr"/>
            <a:r>
              <a:rPr lang="ru-RU"/>
              <a:t>Аl (OH)3 + NаОН = Na[Al(OH)4] – у розчинах</a:t>
            </a:r>
          </a:p>
          <a:p>
            <a:pPr algn="ctr"/>
            <a:r>
              <a:rPr lang="ru-RU"/>
              <a:t>2Аl (OH)3  +  Nа2О = 2NaAlO2 + 3 Н2О – у розплаві</a:t>
            </a:r>
          </a:p>
        </p:txBody>
      </p:sp>
      <p:pic>
        <p:nvPicPr>
          <p:cNvPr id="11267" name="Picture 3" descr="i (8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63938" y="3573463"/>
            <a:ext cx="2714625" cy="2808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8" name="Picture 4" descr="i (7)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276475"/>
            <a:ext cx="3598863" cy="263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9" name="Picture 5" descr="i (6)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63938" y="2276475"/>
            <a:ext cx="5040312" cy="1223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70" name="Picture 6" descr="i (9)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227763" y="3500438"/>
            <a:ext cx="2916237" cy="2187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omb/>
  </p:transition>
</p:sld>
</file>

<file path=ppt/theme/theme1.xml><?xml version="1.0" encoding="utf-8"?>
<a:theme xmlns:a="http://schemas.openxmlformats.org/drawingml/2006/main" name="Круги">
  <a:themeElements>
    <a:clrScheme name="Круги 6">
      <a:dk1>
        <a:srgbClr val="CDD9D1"/>
      </a:dk1>
      <a:lt1>
        <a:srgbClr val="FFFFFF"/>
      </a:lt1>
      <a:dk2>
        <a:srgbClr val="A3BBA9"/>
      </a:dk2>
      <a:lt2>
        <a:srgbClr val="007D80"/>
      </a:lt2>
      <a:accent1>
        <a:srgbClr val="9CA8A4"/>
      </a:accent1>
      <a:accent2>
        <a:srgbClr val="CBD7CE"/>
      </a:accent2>
      <a:accent3>
        <a:srgbClr val="CEDAD1"/>
      </a:accent3>
      <a:accent4>
        <a:srgbClr val="DADADA"/>
      </a:accent4>
      <a:accent5>
        <a:srgbClr val="CBD1CF"/>
      </a:accent5>
      <a:accent6>
        <a:srgbClr val="B8C3BA"/>
      </a:accent6>
      <a:hlink>
        <a:srgbClr val="009900"/>
      </a:hlink>
      <a:folHlink>
        <a:srgbClr val="009999"/>
      </a:folHlink>
    </a:clrScheme>
    <a:fontScheme name="Круги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Круги 1">
        <a:dk1>
          <a:srgbClr val="2B2B85"/>
        </a:dk1>
        <a:lt1>
          <a:srgbClr val="FFFFFF"/>
        </a:lt1>
        <a:dk2>
          <a:srgbClr val="00254A"/>
        </a:dk2>
        <a:lt2>
          <a:srgbClr val="C0C0C0"/>
        </a:lt2>
        <a:accent1>
          <a:srgbClr val="0099FF"/>
        </a:accent1>
        <a:accent2>
          <a:srgbClr val="006699"/>
        </a:accent2>
        <a:accent3>
          <a:srgbClr val="AAACB1"/>
        </a:accent3>
        <a:accent4>
          <a:srgbClr val="DADADA"/>
        </a:accent4>
        <a:accent5>
          <a:srgbClr val="AACAFF"/>
        </a:accent5>
        <a:accent6>
          <a:srgbClr val="005C8A"/>
        </a:accent6>
        <a:hlink>
          <a:srgbClr val="99CCFF"/>
        </a:hlink>
        <a:folHlink>
          <a:srgbClr val="8F8FB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2">
        <a:dk1>
          <a:srgbClr val="3B4B5D"/>
        </a:dk1>
        <a:lt1>
          <a:srgbClr val="FFFFFF"/>
        </a:lt1>
        <a:dk2>
          <a:srgbClr val="466886"/>
        </a:dk2>
        <a:lt2>
          <a:srgbClr val="CCECFF"/>
        </a:lt2>
        <a:accent1>
          <a:srgbClr val="6D9D97"/>
        </a:accent1>
        <a:accent2>
          <a:srgbClr val="53718C"/>
        </a:accent2>
        <a:accent3>
          <a:srgbClr val="B0B9C3"/>
        </a:accent3>
        <a:accent4>
          <a:srgbClr val="DADADA"/>
        </a:accent4>
        <a:accent5>
          <a:srgbClr val="BACCC9"/>
        </a:accent5>
        <a:accent6>
          <a:srgbClr val="4A667E"/>
        </a:accent6>
        <a:hlink>
          <a:srgbClr val="99CCFF"/>
        </a:hlink>
        <a:folHlink>
          <a:srgbClr val="A97CF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3">
        <a:dk1>
          <a:srgbClr val="008AE8"/>
        </a:dk1>
        <a:lt1>
          <a:srgbClr val="FFFFFF"/>
        </a:lt1>
        <a:dk2>
          <a:srgbClr val="0068AE"/>
        </a:dk2>
        <a:lt2>
          <a:srgbClr val="CCECFF"/>
        </a:lt2>
        <a:accent1>
          <a:srgbClr val="009999"/>
        </a:accent1>
        <a:accent2>
          <a:srgbClr val="0088E4"/>
        </a:accent2>
        <a:accent3>
          <a:srgbClr val="AAB9D3"/>
        </a:accent3>
        <a:accent4>
          <a:srgbClr val="DADADA"/>
        </a:accent4>
        <a:accent5>
          <a:srgbClr val="AACACA"/>
        </a:accent5>
        <a:accent6>
          <a:srgbClr val="007BCF"/>
        </a:accent6>
        <a:hlink>
          <a:srgbClr val="99FF99"/>
        </a:hlink>
        <a:folHlink>
          <a:srgbClr val="AFE1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4">
        <a:dk1>
          <a:srgbClr val="9B69FF"/>
        </a:dk1>
        <a:lt1>
          <a:srgbClr val="FFFFFF"/>
        </a:lt1>
        <a:dk2>
          <a:srgbClr val="666699"/>
        </a:dk2>
        <a:lt2>
          <a:srgbClr val="D9D9FF"/>
        </a:lt2>
        <a:accent1>
          <a:srgbClr val="66CCFF"/>
        </a:accent1>
        <a:accent2>
          <a:srgbClr val="9966FF"/>
        </a:accent2>
        <a:accent3>
          <a:srgbClr val="B8B8CA"/>
        </a:accent3>
        <a:accent4>
          <a:srgbClr val="DADADA"/>
        </a:accent4>
        <a:accent5>
          <a:srgbClr val="B8E2FF"/>
        </a:accent5>
        <a:accent6>
          <a:srgbClr val="8A5CE7"/>
        </a:accent6>
        <a:hlink>
          <a:srgbClr val="0099CC"/>
        </a:hlink>
        <a:folHlink>
          <a:srgbClr val="0033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5">
        <a:dk1>
          <a:srgbClr val="008080"/>
        </a:dk1>
        <a:lt1>
          <a:srgbClr val="FFFFFF"/>
        </a:lt1>
        <a:dk2>
          <a:srgbClr val="006666"/>
        </a:dk2>
        <a:lt2>
          <a:srgbClr val="FFFFCC"/>
        </a:lt2>
        <a:accent1>
          <a:srgbClr val="0099FF"/>
        </a:accent1>
        <a:accent2>
          <a:srgbClr val="008080"/>
        </a:accent2>
        <a:accent3>
          <a:srgbClr val="AAB8B8"/>
        </a:accent3>
        <a:accent4>
          <a:srgbClr val="DADADA"/>
        </a:accent4>
        <a:accent5>
          <a:srgbClr val="AACAFF"/>
        </a:accent5>
        <a:accent6>
          <a:srgbClr val="007373"/>
        </a:accent6>
        <a:hlink>
          <a:srgbClr val="1ACE9F"/>
        </a:hlink>
        <a:folHlink>
          <a:srgbClr val="A5B5C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6">
        <a:dk1>
          <a:srgbClr val="CDD9D1"/>
        </a:dk1>
        <a:lt1>
          <a:srgbClr val="FFFFFF"/>
        </a:lt1>
        <a:dk2>
          <a:srgbClr val="A3BBA9"/>
        </a:dk2>
        <a:lt2>
          <a:srgbClr val="007D80"/>
        </a:lt2>
        <a:accent1>
          <a:srgbClr val="9CA8A4"/>
        </a:accent1>
        <a:accent2>
          <a:srgbClr val="CBD7CE"/>
        </a:accent2>
        <a:accent3>
          <a:srgbClr val="CEDAD1"/>
        </a:accent3>
        <a:accent4>
          <a:srgbClr val="DADADA"/>
        </a:accent4>
        <a:accent5>
          <a:srgbClr val="CBD1CF"/>
        </a:accent5>
        <a:accent6>
          <a:srgbClr val="B8C3BA"/>
        </a:accent6>
        <a:hlink>
          <a:srgbClr val="0099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7">
        <a:dk1>
          <a:srgbClr val="686B5D"/>
        </a:dk1>
        <a:lt1>
          <a:srgbClr val="DCDAD0"/>
        </a:lt1>
        <a:dk2>
          <a:srgbClr val="525040"/>
        </a:dk2>
        <a:lt2>
          <a:srgbClr val="D3D2A6"/>
        </a:lt2>
        <a:accent1>
          <a:srgbClr val="5D8770"/>
        </a:accent1>
        <a:accent2>
          <a:srgbClr val="686B5D"/>
        </a:accent2>
        <a:accent3>
          <a:srgbClr val="B3B3AF"/>
        </a:accent3>
        <a:accent4>
          <a:srgbClr val="BCBAB1"/>
        </a:accent4>
        <a:accent5>
          <a:srgbClr val="B6C3BB"/>
        </a:accent5>
        <a:accent6>
          <a:srgbClr val="5E6053"/>
        </a:accent6>
        <a:hlink>
          <a:srgbClr val="85B7A9"/>
        </a:hlink>
        <a:folHlink>
          <a:srgbClr val="B8936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8">
        <a:dk1>
          <a:srgbClr val="000000"/>
        </a:dk1>
        <a:lt1>
          <a:srgbClr val="EAEAEA"/>
        </a:lt1>
        <a:dk2>
          <a:srgbClr val="000000"/>
        </a:dk2>
        <a:lt2>
          <a:srgbClr val="B2B2B2"/>
        </a:lt2>
        <a:accent1>
          <a:srgbClr val="A4BCC4"/>
        </a:accent1>
        <a:accent2>
          <a:srgbClr val="FFFFFF"/>
        </a:accent2>
        <a:accent3>
          <a:srgbClr val="F3F3F3"/>
        </a:accent3>
        <a:accent4>
          <a:srgbClr val="000000"/>
        </a:accent4>
        <a:accent5>
          <a:srgbClr val="CFDADE"/>
        </a:accent5>
        <a:accent6>
          <a:srgbClr val="E7E7E7"/>
        </a:accent6>
        <a:hlink>
          <a:srgbClr val="0066FF"/>
        </a:hlink>
        <a:folHlink>
          <a:srgbClr val="00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руги 9">
        <a:dk1>
          <a:srgbClr val="000000"/>
        </a:dk1>
        <a:lt1>
          <a:srgbClr val="D7D1B9"/>
        </a:lt1>
        <a:dk2>
          <a:srgbClr val="B39257"/>
        </a:dk2>
        <a:lt2>
          <a:srgbClr val="B1A887"/>
        </a:lt2>
        <a:accent1>
          <a:srgbClr val="FFCC66"/>
        </a:accent1>
        <a:accent2>
          <a:srgbClr val="E6E3AC"/>
        </a:accent2>
        <a:accent3>
          <a:srgbClr val="E8E5D9"/>
        </a:accent3>
        <a:accent4>
          <a:srgbClr val="000000"/>
        </a:accent4>
        <a:accent5>
          <a:srgbClr val="FFE2B8"/>
        </a:accent5>
        <a:accent6>
          <a:srgbClr val="D0CE9B"/>
        </a:accent6>
        <a:hlink>
          <a:srgbClr val="666633"/>
        </a:hlink>
        <a:folHlink>
          <a:srgbClr val="9C98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Ripple</Template>
  <TotalTime>169</TotalTime>
  <Words>236</Words>
  <Application>Microsoft Office PowerPoint</Application>
  <PresentationFormat>Экран (4:3)</PresentationFormat>
  <Paragraphs>95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Arial</vt:lpstr>
      <vt:lpstr>Wingdings</vt:lpstr>
      <vt:lpstr>Calibri</vt:lpstr>
      <vt:lpstr>Arial Black</vt:lpstr>
      <vt:lpstr>Круги</vt:lpstr>
      <vt:lpstr>Алюміній</vt:lpstr>
      <vt:lpstr>Слайд 2</vt:lpstr>
      <vt:lpstr>Слайд 3</vt:lpstr>
      <vt:lpstr>Поширеність в природі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Company>Организация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Anzhela</cp:lastModifiedBy>
  <cp:revision>3</cp:revision>
  <dcterms:created xsi:type="dcterms:W3CDTF">2013-05-14T16:11:52Z</dcterms:created>
  <dcterms:modified xsi:type="dcterms:W3CDTF">2014-01-04T12:31:53Z</dcterms:modified>
</cp:coreProperties>
</file>