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0BAC0-B6DE-4817-9E49-2C012F45D895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9DCC8-A386-48DF-BE8E-A43AA6A6BDE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9DCC8-A386-48DF-BE8E-A43AA6A6BDE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828800"/>
          </a:xfrm>
        </p:spPr>
        <p:txBody>
          <a:bodyPr/>
          <a:lstStyle/>
          <a:p>
            <a:pPr algn="ctr"/>
            <a:r>
              <a:rPr lang="uk-UA" dirty="0" smtClean="0"/>
              <a:t>Палива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5429264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7(11) – А класу</a:t>
            </a:r>
          </a:p>
          <a:p>
            <a:r>
              <a:rPr lang="uk-UA" dirty="0" smtClean="0"/>
              <a:t>Одеського НВК№13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86808" cy="550072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Паливо - речовина або кілька речовин, з яких за допомогою певної реакції може бути отримана теплова енергія.</a:t>
            </a:r>
            <a:endParaRPr lang="ru-RU" dirty="0"/>
          </a:p>
        </p:txBody>
      </p:sp>
      <p:pic>
        <p:nvPicPr>
          <p:cNvPr id="23554" name="Picture 2" descr="Файл:StatfjordA(Jarvin198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000240"/>
            <a:ext cx="5048093" cy="3857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18388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Поняття </a:t>
            </a:r>
            <a:r>
              <a:rPr lang="uk-UA" dirty="0" err="1" smtClean="0"/>
              <a:t>“паливо”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7972452" cy="42148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600" dirty="0" smtClean="0"/>
              <a:t>         Поняття </a:t>
            </a:r>
            <a:r>
              <a:rPr lang="uk-UA" sz="1600" dirty="0" err="1" smtClean="0"/>
              <a:t>“паливо”</a:t>
            </a:r>
            <a:r>
              <a:rPr lang="uk-UA" sz="1600" dirty="0" smtClean="0"/>
              <a:t> виникло із здатності деяких речовин горіти , виділяючи при цьому тепло. Оскільки горіння є хімічною реакцією окислення, то в цьому випадку паливо складається з горючого (наприклад , дерева у вигляді дров чи бензину) і окислювача , яким часто служить кисень повітря .</a:t>
            </a:r>
          </a:p>
          <a:p>
            <a:pPr>
              <a:buNone/>
            </a:pPr>
            <a:endParaRPr lang="uk-UA" sz="1600" dirty="0" smtClean="0"/>
          </a:p>
          <a:p>
            <a:pPr>
              <a:buNone/>
            </a:pPr>
            <a:r>
              <a:rPr lang="uk-UA" sz="1600" dirty="0" smtClean="0"/>
              <a:t>         Як окислювач у спеціальних пристроях (наприклад , ракетних двигунах ) можуть використовуватися й інші речовини (наприклад , фтор або азотний ангідрид ) .</a:t>
            </a:r>
            <a:endParaRPr lang="ru-RU" sz="1600" dirty="0"/>
          </a:p>
        </p:txBody>
      </p:sp>
      <p:pic>
        <p:nvPicPr>
          <p:cNvPr id="22530" name="Picture 2" descr="http://upload.wikimedia.org/wikipedia/commons/thumb/9/93/Alcohol_fuel_pump_in_Brazil.jpg/250px-Alcohol_fuel_pump_in_Braz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000504"/>
            <a:ext cx="2571768" cy="1933971"/>
          </a:xfrm>
          <a:prstGeom prst="rect">
            <a:avLst/>
          </a:prstGeom>
          <a:noFill/>
        </p:spPr>
      </p:pic>
      <p:pic>
        <p:nvPicPr>
          <p:cNvPr id="5" name="Рисунок 4" descr="http://upload.wikimedia.org/wikipedia/commons/thumb/c/ce/Oil_well.jpg/250px-Oil_well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4000504"/>
            <a:ext cx="264320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http://upload.wikimedia.org/wikipedia/commons/thumb/9/94/The_fireplace-RS.jpg/310px-The_fireplace-R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4000504"/>
            <a:ext cx="2595560" cy="1950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1800" dirty="0" smtClean="0">
                <a:solidFill>
                  <a:srgbClr val="0070C0"/>
                </a:solidFill>
              </a:rPr>
              <a:t>	</a:t>
            </a:r>
            <a:r>
              <a:rPr lang="uk-UA" sz="1800" dirty="0" smtClean="0"/>
              <a:t>Якщо для отримання теплової енергії використовується реакція радіоактивного розпаду , виникає поняття про </a:t>
            </a:r>
            <a:r>
              <a:rPr lang="uk-UA" sz="1800" b="1" i="1" dirty="0" smtClean="0"/>
              <a:t>ядерне паливо.</a:t>
            </a:r>
            <a:r>
              <a:rPr lang="uk-UA" sz="1800" dirty="0" smtClean="0"/>
              <a:t> Теоретично існує можливість отримання теплової енергії за рахунок термоядерної реакції , при реалізації якої виникне поняття термоядерного палива.</a:t>
            </a:r>
            <a:endParaRPr lang="ru-RU" sz="1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upload.wikimedia.org/wikipedia/commons/a/ae/Nuclear_fuel_pellets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328862"/>
            <a:ext cx="4714907" cy="3386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212484" cy="539897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2000" dirty="0" smtClean="0"/>
              <a:t>Для перетворення теплової енергії палива в кінетичну використовують різні види теплових двигунів.</a:t>
            </a:r>
          </a:p>
          <a:p>
            <a:pPr>
              <a:buNone/>
            </a:pPr>
            <a:endParaRPr lang="ru-RU" sz="1600" dirty="0" smtClean="0"/>
          </a:p>
          <a:p>
            <a:endParaRPr lang="ru-RU" dirty="0"/>
          </a:p>
        </p:txBody>
      </p:sp>
      <p:pic>
        <p:nvPicPr>
          <p:cNvPr id="37890" name="Picture 2" descr="http://upload.wikimedia.org/wikipedia/commons/thumb/5/5a/Turbofan-Engine.jpg/200px-Turbofan-Eng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929066"/>
            <a:ext cx="2607224" cy="1785950"/>
          </a:xfrm>
          <a:prstGeom prst="rect">
            <a:avLst/>
          </a:prstGeom>
          <a:noFill/>
        </p:spPr>
      </p:pic>
      <p:pic>
        <p:nvPicPr>
          <p:cNvPr id="37892" name="Picture 4" descr="http://cikavo.com/images2tumb/2008/02/15/img_126147449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3071810"/>
            <a:ext cx="2355406" cy="2643206"/>
          </a:xfrm>
          <a:prstGeom prst="rect">
            <a:avLst/>
          </a:prstGeom>
          <a:noFill/>
        </p:spPr>
      </p:pic>
      <p:pic>
        <p:nvPicPr>
          <p:cNvPr id="37894" name="Picture 6" descr="http://cikavo.com/images2/2011/02/09/img_1310724567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2928934"/>
            <a:ext cx="2643206" cy="2763901"/>
          </a:xfrm>
          <a:prstGeom prst="rect">
            <a:avLst/>
          </a:prstGeom>
          <a:noFill/>
        </p:spPr>
      </p:pic>
      <p:pic>
        <p:nvPicPr>
          <p:cNvPr id="37896" name="Picture 8" descr="http://cikavo.com/images2/2008/02/15/img_129675279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1643050"/>
            <a:ext cx="1714512" cy="2131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30352"/>
            <a:ext cx="8258204" cy="539897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000" dirty="0" smtClean="0"/>
              <a:t>	Пічне побутове паливо призначене для спалювання в опалювальних установках невеликої потужності, розташованих безпосередньо в житлових приміщеннях, а також в теплогенераторах середньої потужності, що використовуються в сільському господарстві для приготування кормів, сушки зерна, фруктів, консервування та інших цілей.</a:t>
            </a: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9938" name="Picture 2" descr="http://znamy-prosto.com.ua/content/pictures/000053/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3643314"/>
            <a:ext cx="3571901" cy="2208086"/>
          </a:xfrm>
          <a:prstGeom prst="rect">
            <a:avLst/>
          </a:prstGeom>
          <a:noFill/>
        </p:spPr>
      </p:pic>
      <p:pic>
        <p:nvPicPr>
          <p:cNvPr id="39940" name="Picture 4" descr="http://chelnews.com/uploads/posts/2012-12/1354880840_fps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071810"/>
            <a:ext cx="3452810" cy="27622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Види палива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183880" cy="4500594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	</a:t>
            </a:r>
            <a:r>
              <a:rPr lang="uk-UA" sz="2000" b="1" dirty="0" smtClean="0"/>
              <a:t>	Тверде паливо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	Деревина, деревна тріска, горючий сланець торф вугілля порох</a:t>
            </a:r>
          </a:p>
          <a:p>
            <a:pPr>
              <a:buNone/>
            </a:pPr>
            <a:r>
              <a:rPr lang="uk-UA" sz="2000" b="1" dirty="0" smtClean="0"/>
              <a:t>		Рідке паливо</a:t>
            </a:r>
            <a:endParaRPr lang="ru-RU" sz="2000" dirty="0" smtClean="0"/>
          </a:p>
          <a:p>
            <a:pPr>
              <a:buNone/>
            </a:pPr>
            <a:r>
              <a:rPr lang="uk-UA" sz="2000" dirty="0" smtClean="0"/>
              <a:t>	Нафтові палива: Дизельне паливо (газойлін, солярове масло)Темне пічне паливо Світле пічне паливо мазут Паливна нафта гаслігроїн Бензин, газолін.</a:t>
            </a:r>
          </a:p>
          <a:p>
            <a:pPr>
              <a:buNone/>
            </a:pPr>
            <a:r>
              <a:rPr lang="uk-UA" sz="2000" b="1" dirty="0" smtClean="0"/>
              <a:t>		Газоподібне паливо </a:t>
            </a:r>
          </a:p>
          <a:p>
            <a:pPr>
              <a:buNone/>
            </a:pPr>
            <a:r>
              <a:rPr lang="uk-UA" sz="2000" b="1" dirty="0" smtClean="0"/>
              <a:t>	</a:t>
            </a:r>
            <a:r>
              <a:rPr lang="uk-UA" sz="2000" dirty="0" smtClean="0"/>
              <a:t>Пропан, Бутан, Метан, природний газ, метан вугільних пластів, сланцевий газ, копальневий газ, болотний газ, біогаз, </a:t>
            </a:r>
            <a:r>
              <a:rPr lang="uk-UA" sz="2000" dirty="0" err="1" smtClean="0"/>
              <a:t>лендфілл-газ</a:t>
            </a:r>
            <a:r>
              <a:rPr lang="uk-UA" sz="2000" dirty="0" smtClean="0"/>
              <a:t>, гідрат </a:t>
            </a:r>
            <a:r>
              <a:rPr lang="uk-UA" sz="2000" dirty="0" err="1" smtClean="0"/>
              <a:t>метануводень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Динам</a:t>
            </a:r>
            <a:r>
              <a:rPr lang="uk-UA" dirty="0" err="1" smtClean="0"/>
              <a:t>іка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407196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За </a:t>
            </a:r>
            <a:r>
              <a:rPr lang="uk-UA" dirty="0" smtClean="0"/>
              <a:t>останні 20 років світове енергоспоживання зросло на 30 % (і це зростання , мабуть , продовжиться у зв'язку зростанням потреби бурхливо розвиваються країн азіатського регіону). У розвинених країнах за той же період сильно змінилася структура споживання - відбулося заміщення частини вугілля більш екологічним газом (Європа і насамперед Росія, де частка газу у споживанні склала до 40%), а також зросла з 4 % до 10 % частка атомної енергії.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/>
              <a:t>	Після </a:t>
            </a:r>
            <a:r>
              <a:rPr lang="uk-UA" dirty="0" smtClean="0"/>
              <a:t>приведення цифр варто вказати приклад Австралії , в балансі якої сонячна енергетика займає близько 30 %. Цю частку споживає сольова промисловість, що виробляє продукцію природним випаровуванням на сонці.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83</TotalTime>
  <Words>118</Words>
  <Application>Microsoft Office PowerPoint</Application>
  <PresentationFormat>Экран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Палива</vt:lpstr>
      <vt:lpstr>Слайд 2</vt:lpstr>
      <vt:lpstr>Поняття “паливо” </vt:lpstr>
      <vt:lpstr>Слайд 4</vt:lpstr>
      <vt:lpstr>Слайд 5</vt:lpstr>
      <vt:lpstr>Слайд 6</vt:lpstr>
      <vt:lpstr>Види палива</vt:lpstr>
      <vt:lpstr>Динаміка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Палива</dc:title>
  <cp:lastModifiedBy>Andrew</cp:lastModifiedBy>
  <cp:revision>11</cp:revision>
  <dcterms:modified xsi:type="dcterms:W3CDTF">2013-12-09T15:54:08Z</dcterms:modified>
</cp:coreProperties>
</file>