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6C65C2-9868-4468-B880-01B0E4AE21C6}" type="datetimeFigureOut">
              <a:rPr lang="uk-UA" smtClean="0"/>
              <a:t>20.10.2013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635B85-DE7A-47B4-969D-6085AE23C00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Застосування оксидів неметалів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0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Арго́н</a:t>
            </a:r>
            <a:r>
              <a:rPr lang="vi-VN" dirty="0"/>
              <a:t> (</a:t>
            </a:r>
            <a:r>
              <a:rPr lang="en-US" dirty="0" err="1"/>
              <a:t>Ar</a:t>
            </a:r>
            <a:r>
              <a:rPr lang="en-US" dirty="0"/>
              <a:t>) — </a:t>
            </a:r>
            <a:r>
              <a:rPr lang="uk-UA" dirty="0" smtClean="0"/>
              <a:t>хімічний елемент</a:t>
            </a:r>
            <a:r>
              <a:rPr lang="vi-VN" dirty="0"/>
              <a:t> </a:t>
            </a:r>
            <a:r>
              <a:rPr lang="vi-VN" dirty="0" smtClean="0"/>
              <a:t>з</a:t>
            </a:r>
            <a:r>
              <a:rPr lang="uk-UA" dirty="0"/>
              <a:t> </a:t>
            </a:r>
            <a:r>
              <a:rPr lang="uk-UA" dirty="0" smtClean="0"/>
              <a:t>атомним номером</a:t>
            </a:r>
            <a:r>
              <a:rPr lang="vi-VN" dirty="0"/>
              <a:t> </a:t>
            </a:r>
            <a:r>
              <a:rPr lang="vi-VN" dirty="0" smtClean="0"/>
              <a:t>18</a:t>
            </a:r>
            <a:r>
              <a:rPr lang="uk-UA" dirty="0" smtClean="0"/>
              <a:t>, інертний газ</a:t>
            </a:r>
            <a:r>
              <a:rPr lang="vi-VN" dirty="0" smtClean="0"/>
              <a:t>, </a:t>
            </a:r>
            <a:r>
              <a:rPr lang="vi-VN" dirty="0"/>
              <a:t>без </a:t>
            </a:r>
            <a:r>
              <a:rPr lang="uk-UA" dirty="0" smtClean="0"/>
              <a:t>кольору</a:t>
            </a:r>
            <a:r>
              <a:rPr lang="vi-VN" dirty="0"/>
              <a:t> і </a:t>
            </a:r>
            <a:r>
              <a:rPr lang="uk-UA" dirty="0" smtClean="0"/>
              <a:t>запаху</a:t>
            </a:r>
            <a:r>
              <a:rPr lang="vi-VN" dirty="0" smtClean="0"/>
              <a:t>. </a:t>
            </a:r>
            <a:r>
              <a:rPr lang="vi-VN" dirty="0"/>
              <a:t>Вважається, що він не вступає в </a:t>
            </a:r>
            <a:r>
              <a:rPr lang="uk-UA" dirty="0" smtClean="0"/>
              <a:t>реакції</a:t>
            </a:r>
            <a:r>
              <a:rPr lang="vi-VN" dirty="0"/>
              <a:t> з іншими елементами, проте недавно встановлено, що він може з'єднуватися </a:t>
            </a:r>
            <a:r>
              <a:rPr lang="vi-VN" dirty="0" smtClean="0"/>
              <a:t>з</a:t>
            </a:r>
            <a:r>
              <a:rPr lang="uk-UA" dirty="0" smtClean="0"/>
              <a:t> </a:t>
            </a:r>
            <a:r>
              <a:rPr lang="uk-UA" dirty="0" err="1" smtClean="0"/>
              <a:t>фторидом</a:t>
            </a:r>
            <a:r>
              <a:rPr lang="uk-UA" dirty="0" smtClean="0"/>
              <a:t> бору</a:t>
            </a:r>
            <a:r>
              <a:rPr lang="vi-VN" dirty="0" smtClean="0"/>
              <a:t>. </a:t>
            </a:r>
            <a:r>
              <a:rPr lang="vi-VN" dirty="0"/>
              <a:t>Міститься в </a:t>
            </a:r>
            <a:r>
              <a:rPr lang="uk-UA" dirty="0" smtClean="0"/>
              <a:t>атмосфері землі</a:t>
            </a:r>
            <a:r>
              <a:rPr lang="vi-VN" dirty="0"/>
              <a:t> (1%).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Аргон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19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dirty="0" smtClean="0"/>
              <a:t>Дякую за увагу!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11054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Окси́д</a:t>
            </a:r>
            <a:r>
              <a:rPr lang="ru-RU" dirty="0"/>
              <a:t> — </a:t>
            </a:r>
            <a:r>
              <a:rPr lang="ru-RU" dirty="0" err="1"/>
              <a:t>бінарна</a:t>
            </a:r>
            <a:r>
              <a:rPr lang="ru-RU" dirty="0"/>
              <a:t> </a:t>
            </a:r>
            <a:r>
              <a:rPr lang="ru-RU" dirty="0" err="1"/>
              <a:t>сполука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 </a:t>
            </a:r>
            <a:r>
              <a:rPr lang="ru-RU" dirty="0" smtClean="0"/>
              <a:t>Оксиген</a:t>
            </a:r>
            <a:r>
              <a:rPr lang="ru-RU" dirty="0"/>
              <a:t> 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окиснення</a:t>
            </a:r>
            <a:r>
              <a:rPr lang="ru-RU" dirty="0"/>
              <a:t> +2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кристалічні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неметалів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леткі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і гази.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Оксид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230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Речовини</a:t>
            </a:r>
            <a:r>
              <a:rPr lang="uk-UA" dirty="0"/>
              <a:t>, які мають здатність швидко випаровуватись. Наприклад, газ виділяється швидко з сирої нафти при її введенні в буровий розчин. При дистилюванні бурових розчинів леткими речовинами стають </a:t>
            </a:r>
            <a:r>
              <a:rPr lang="uk-UA" dirty="0" smtClean="0"/>
              <a:t>вода, нафта, газ</a:t>
            </a:r>
            <a:r>
              <a:rPr lang="uk-UA" dirty="0"/>
              <a:t> тощо, тобто ті продукти, які випаровуються, залишаючи тверді речовини як у розчинній формі, так і у формі </a:t>
            </a:r>
            <a:r>
              <a:rPr lang="uk-UA" dirty="0" smtClean="0"/>
              <a:t>осаду.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Леткі речовини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39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 Газоподібні речовини, що виділяються з вугілля викопного при його коксуванні під впливом високих температур. До </a:t>
            </a:r>
            <a:r>
              <a:rPr lang="uk-UA" dirty="0" smtClean="0"/>
              <a:t>летких речовин </a:t>
            </a:r>
            <a:r>
              <a:rPr lang="uk-UA" dirty="0"/>
              <a:t>належать: волога, пірогенетична вода, леткі органічні складові частини вугілля, продукти розкладу деяких мінералів. Леткі продукти, одержувані при коксуванні: сирий бензол, аміак, сірководень, двоокис вуглецю, ненасичені вуглеводні. Вихід </a:t>
            </a:r>
            <a:r>
              <a:rPr lang="uk-UA" dirty="0" smtClean="0"/>
              <a:t>летких речовин </a:t>
            </a:r>
            <a:r>
              <a:rPr lang="uk-UA" dirty="0"/>
              <a:t>є однією з класифікаційних ознак </a:t>
            </a:r>
            <a:r>
              <a:rPr lang="uk-UA" dirty="0" err="1"/>
              <a:t>марки </a:t>
            </a:r>
            <a:r>
              <a:rPr lang="uk-UA" dirty="0" err="1" smtClean="0"/>
              <a:t>вугі</a:t>
            </a:r>
            <a:r>
              <a:rPr lang="uk-UA" dirty="0" smtClean="0"/>
              <a:t>лля</a:t>
            </a:r>
            <a:r>
              <a:rPr lang="uk-UA" dirty="0"/>
              <a:t> та характеристикою його технологічної придатності. Вихід </a:t>
            </a:r>
            <a:r>
              <a:rPr lang="uk-UA" dirty="0" smtClean="0"/>
              <a:t>летких речовин </a:t>
            </a:r>
            <a:r>
              <a:rPr lang="uk-UA" dirty="0"/>
              <a:t>має найбільшу величину для вугілля бурого (до 50%) і знижується до 2 % для </a:t>
            </a:r>
            <a:r>
              <a:rPr lang="uk-UA" dirty="0" smtClean="0"/>
              <a:t>антрацитів. </a:t>
            </a:r>
            <a:r>
              <a:rPr lang="uk-UA" dirty="0"/>
              <a:t>Методи визначення виходу </a:t>
            </a:r>
            <a:r>
              <a:rPr lang="uk-UA" dirty="0" smtClean="0"/>
              <a:t>летких речовин </a:t>
            </a:r>
            <a:r>
              <a:rPr lang="uk-UA" dirty="0"/>
              <a:t>регламентовані відповідними стандартами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Леткі речовини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86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Газ</a:t>
            </a:r>
            <a:r>
              <a:rPr lang="uk-UA" dirty="0"/>
              <a:t>  — один із </a:t>
            </a:r>
            <a:r>
              <a:rPr lang="uk-UA" dirty="0" smtClean="0"/>
              <a:t>агрегатних станів</a:t>
            </a:r>
            <a:r>
              <a:rPr lang="uk-UA" dirty="0"/>
              <a:t> речовини, для якого характерні великі відстані між частинками </a:t>
            </a:r>
            <a:r>
              <a:rPr lang="uk-UA" dirty="0" smtClean="0"/>
              <a:t>(молекулами, атомами,</a:t>
            </a:r>
            <a:r>
              <a:rPr lang="uk-UA" dirty="0"/>
              <a:t> </a:t>
            </a:r>
            <a:r>
              <a:rPr lang="uk-UA" dirty="0" smtClean="0"/>
              <a:t>іонами) </a:t>
            </a:r>
            <a:r>
              <a:rPr lang="uk-UA" dirty="0"/>
              <a:t>порівняно </a:t>
            </a:r>
            <a:r>
              <a:rPr lang="uk-UA" dirty="0" err="1"/>
              <a:t>з </a:t>
            </a:r>
            <a:r>
              <a:rPr lang="uk-UA" dirty="0" err="1" smtClean="0"/>
              <a:t>твердим</a:t>
            </a:r>
            <a:r>
              <a:rPr lang="uk-UA" dirty="0" err="1"/>
              <a:t> чи </a:t>
            </a:r>
            <a:r>
              <a:rPr lang="uk-UA" dirty="0" err="1" smtClean="0"/>
              <a:t>рідинним</a:t>
            </a:r>
            <a:r>
              <a:rPr lang="uk-UA" dirty="0" err="1"/>
              <a:t> стана</a:t>
            </a:r>
            <a:r>
              <a:rPr lang="uk-UA" dirty="0"/>
              <a:t>ми, слабка міжмолекулярна </a:t>
            </a:r>
            <a:r>
              <a:rPr lang="uk-UA" dirty="0" smtClean="0"/>
              <a:t>взаємодія, </a:t>
            </a:r>
            <a:r>
              <a:rPr lang="uk-UA" dirty="0"/>
              <a:t>невпорядкованість структури, а </a:t>
            </a:r>
            <a:r>
              <a:rPr lang="uk-UA" dirty="0" smtClean="0"/>
              <a:t>середня кінетична енергія</a:t>
            </a:r>
            <a:r>
              <a:rPr lang="uk-UA" dirty="0"/>
              <a:t> хаотичного руху частинок набагато більша за </a:t>
            </a:r>
            <a:r>
              <a:rPr lang="uk-UA" dirty="0" smtClean="0"/>
              <a:t>енергією</a:t>
            </a:r>
            <a:r>
              <a:rPr lang="uk-UA" dirty="0"/>
              <a:t> взаємодії між ними. Характеристичною властивістю газу є те, що він здатний вільно поширюватися в усьому доступному для нього </a:t>
            </a:r>
            <a:r>
              <a:rPr lang="uk-UA" dirty="0" smtClean="0"/>
              <a:t>просторі, </a:t>
            </a:r>
            <a:r>
              <a:rPr lang="uk-UA" dirty="0"/>
              <a:t>рівномірно заповнюючи його. На відміну від рідини та твердого тіла газ не утворює </a:t>
            </a:r>
            <a:r>
              <a:rPr lang="uk-UA" dirty="0" smtClean="0"/>
              <a:t>поверхні. </a:t>
            </a:r>
            <a:r>
              <a:rPr lang="uk-UA" dirty="0"/>
              <a:t>Характерним прикладом газу є </a:t>
            </a:r>
            <a:r>
              <a:rPr lang="uk-UA" dirty="0" smtClean="0"/>
              <a:t>повітря.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Гази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9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Газами називають також </a:t>
            </a:r>
            <a:r>
              <a:rPr lang="uk-UA" dirty="0" smtClean="0"/>
              <a:t>хімічні речовини, </a:t>
            </a:r>
            <a:r>
              <a:rPr lang="uk-UA" dirty="0"/>
              <a:t>які перебувають в газоподібному стані за </a:t>
            </a:r>
            <a:r>
              <a:rPr lang="uk-UA" dirty="0" smtClean="0"/>
              <a:t>нормальних умов. </a:t>
            </a:r>
            <a:r>
              <a:rPr lang="uk-UA" dirty="0"/>
              <a:t>В цьому сенсі повітря складається з кількох </a:t>
            </a:r>
            <a:r>
              <a:rPr lang="uk-UA" dirty="0" err="1"/>
              <a:t>газів —</a:t>
            </a:r>
            <a:r>
              <a:rPr lang="uk-UA" dirty="0"/>
              <a:t> </a:t>
            </a:r>
            <a:r>
              <a:rPr lang="uk-UA" dirty="0" smtClean="0"/>
              <a:t>азоту,</a:t>
            </a:r>
            <a:r>
              <a:rPr lang="uk-UA" dirty="0"/>
              <a:t> </a:t>
            </a:r>
            <a:r>
              <a:rPr lang="uk-UA" dirty="0" smtClean="0"/>
              <a:t>кисню,</a:t>
            </a:r>
            <a:r>
              <a:rPr lang="uk-UA" dirty="0" err="1"/>
              <a:t> </a:t>
            </a:r>
            <a:r>
              <a:rPr lang="uk-UA" dirty="0" err="1" smtClean="0"/>
              <a:t>діоксид</a:t>
            </a:r>
            <a:r>
              <a:rPr lang="uk-UA" dirty="0" smtClean="0"/>
              <a:t>у вуглецю,</a:t>
            </a:r>
            <a:r>
              <a:rPr lang="uk-UA" dirty="0"/>
              <a:t> </a:t>
            </a:r>
            <a:r>
              <a:rPr lang="uk-UA" dirty="0" smtClean="0"/>
              <a:t>аргону</a:t>
            </a:r>
            <a:r>
              <a:rPr lang="uk-UA" dirty="0"/>
              <a:t> та інших.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Гази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8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/>
              <a:t>Азот</a:t>
            </a:r>
            <a:r>
              <a:rPr lang="uk-UA" dirty="0" err="1"/>
              <a:t> — </a:t>
            </a:r>
            <a:r>
              <a:rPr lang="uk-UA" dirty="0" err="1" smtClean="0"/>
              <a:t>га</a:t>
            </a:r>
            <a:r>
              <a:rPr lang="uk-UA" dirty="0" smtClean="0"/>
              <a:t>з</a:t>
            </a:r>
            <a:r>
              <a:rPr lang="uk-UA" dirty="0"/>
              <a:t> без кольору, запаху, смаку. Він складається з двоатомних молекул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. </a:t>
            </a:r>
            <a:r>
              <a:rPr lang="uk-UA" dirty="0"/>
              <a:t>За нормальних умов 1 л азоту важить 1,25046 </a:t>
            </a:r>
            <a:r>
              <a:rPr lang="uk-UA" dirty="0" smtClean="0"/>
              <a:t>г.  Його</a:t>
            </a:r>
            <a:r>
              <a:rPr lang="uk-UA" dirty="0"/>
              <a:t> </a:t>
            </a:r>
            <a:r>
              <a:rPr lang="uk-UA" dirty="0" smtClean="0"/>
              <a:t>критична темперература</a:t>
            </a:r>
            <a:r>
              <a:rPr lang="uk-UA" dirty="0"/>
              <a:t> дорівнює -147,16 °С. Азот малорозчинний у воді. При звичайних умовах азот хімічно малоактивний; при високих температурах і тиску, при </a:t>
            </a:r>
            <a:r>
              <a:rPr lang="uk-UA" dirty="0" err="1"/>
              <a:t>наявності </a:t>
            </a:r>
            <a:r>
              <a:rPr lang="uk-UA" dirty="0" err="1" smtClean="0"/>
              <a:t>каталіза</a:t>
            </a:r>
            <a:r>
              <a:rPr lang="uk-UA" dirty="0" smtClean="0"/>
              <a:t>торів</a:t>
            </a:r>
            <a:r>
              <a:rPr lang="uk-UA" dirty="0"/>
              <a:t> азот утворює сполуки </a:t>
            </a:r>
            <a:r>
              <a:rPr lang="uk-UA" dirty="0" smtClean="0"/>
              <a:t>з воднем,</a:t>
            </a:r>
            <a:r>
              <a:rPr lang="uk-UA" dirty="0"/>
              <a:t> </a:t>
            </a:r>
            <a:r>
              <a:rPr lang="uk-UA" dirty="0" smtClean="0"/>
              <a:t>металами,</a:t>
            </a:r>
            <a:r>
              <a:rPr lang="uk-UA" dirty="0"/>
              <a:t> </a:t>
            </a:r>
            <a:r>
              <a:rPr lang="uk-UA" dirty="0" smtClean="0"/>
              <a:t>киснем</a:t>
            </a:r>
            <a:r>
              <a:rPr lang="uk-UA" dirty="0"/>
              <a:t> та ін.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Азот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8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Оксиге́н</a:t>
            </a:r>
            <a:r>
              <a:rPr lang="ru-RU" dirty="0"/>
              <a:t> (О) — </a:t>
            </a:r>
            <a:r>
              <a:rPr lang="ru-RU" dirty="0" err="1" smtClean="0"/>
              <a:t>хімічний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/>
              <a:t> 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підгрупи</a:t>
            </a:r>
            <a:r>
              <a:rPr lang="ru-RU" dirty="0"/>
              <a:t> 6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 </a:t>
            </a:r>
            <a:r>
              <a:rPr lang="ru-RU" dirty="0" err="1" smtClean="0"/>
              <a:t>атомним</a:t>
            </a:r>
            <a:r>
              <a:rPr lang="ru-RU" dirty="0" smtClean="0"/>
              <a:t> номером</a:t>
            </a:r>
            <a:r>
              <a:rPr lang="ru-RU" dirty="0"/>
              <a:t> 8, </a:t>
            </a:r>
            <a:r>
              <a:rPr lang="ru-RU" dirty="0" err="1"/>
              <a:t>простими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 гази </a:t>
            </a:r>
            <a:r>
              <a:rPr lang="ru-RU" dirty="0" err="1" smtClean="0"/>
              <a:t>кисень</a:t>
            </a:r>
            <a:r>
              <a:rPr lang="ru-RU" dirty="0"/>
              <a:t> та </a:t>
            </a:r>
            <a:r>
              <a:rPr lang="ru-RU" dirty="0" smtClean="0"/>
              <a:t>озон.</a:t>
            </a:r>
          </a:p>
          <a:p>
            <a:endParaRPr lang="ru-RU" dirty="0" smtClean="0"/>
          </a:p>
          <a:p>
            <a:r>
              <a:rPr lang="ru-RU" dirty="0"/>
              <a:t>Оксиген — «той,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/>
              <a:t> кислоту» </a:t>
            </a:r>
            <a:r>
              <a:rPr lang="ru-RU" dirty="0" smtClean="0"/>
              <a:t>(</a:t>
            </a:r>
            <a:r>
              <a:rPr lang="ru-RU" u="sng" dirty="0" err="1" smtClean="0"/>
              <a:t>грец</a:t>
            </a:r>
            <a:r>
              <a:rPr lang="ru-RU" dirty="0" smtClean="0"/>
              <a:t>.)</a:t>
            </a:r>
          </a:p>
          <a:p>
            <a:endParaRPr lang="ru-RU" dirty="0"/>
          </a:p>
          <a:p>
            <a:r>
              <a:rPr lang="ru-RU" dirty="0" err="1"/>
              <a:t>Кисень</a:t>
            </a:r>
            <a:r>
              <a:rPr lang="ru-RU" dirty="0"/>
              <a:t> — </a:t>
            </a:r>
            <a:r>
              <a:rPr lang="ru-RU" dirty="0" err="1"/>
              <a:t>безбарвний</a:t>
            </a:r>
            <a:r>
              <a:rPr lang="ru-RU" dirty="0"/>
              <a:t> газ без запаху і смаку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Кисень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178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/>
              <a:t>Діокси́д вуглецю́</a:t>
            </a:r>
            <a:r>
              <a:rPr lang="vi-VN" dirty="0"/>
              <a:t>, оксид карбону (</a:t>
            </a:r>
            <a:r>
              <a:rPr lang="en-US" dirty="0"/>
              <a:t>IV), </a:t>
            </a:r>
            <a:r>
              <a:rPr lang="vi-VN" i="1" dirty="0"/>
              <a:t>вуглекислий газ</a:t>
            </a:r>
            <a:r>
              <a:rPr lang="vi-VN" dirty="0"/>
              <a:t>,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 — </a:t>
            </a:r>
            <a:r>
              <a:rPr lang="vi-VN" dirty="0"/>
              <a:t>тривка </a:t>
            </a:r>
            <a:r>
              <a:rPr lang="uk-UA" dirty="0" smtClean="0"/>
              <a:t>хімічна сполука</a:t>
            </a:r>
            <a:r>
              <a:rPr lang="vi-VN" dirty="0" smtClean="0"/>
              <a:t>, </a:t>
            </a:r>
            <a:r>
              <a:rPr lang="vi-VN" dirty="0"/>
              <a:t>поширена в </a:t>
            </a:r>
            <a:r>
              <a:rPr lang="uk-UA" dirty="0" smtClean="0"/>
              <a:t>природних газах</a:t>
            </a:r>
            <a:r>
              <a:rPr lang="vi-VN" dirty="0" smtClean="0"/>
              <a:t>, </a:t>
            </a:r>
            <a:r>
              <a:rPr lang="vi-VN" dirty="0"/>
              <a:t>що містять його в кількості від декількох відсотків до практично чистого вуглекислого газу. Безбарвний, має кислуватий </a:t>
            </a:r>
            <a:r>
              <a:rPr lang="uk-UA" dirty="0" smtClean="0"/>
              <a:t>смак</a:t>
            </a:r>
            <a:r>
              <a:rPr lang="vi-VN" dirty="0"/>
              <a:t> і </a:t>
            </a:r>
            <a:r>
              <a:rPr lang="uk-UA" dirty="0" smtClean="0"/>
              <a:t>запах</a:t>
            </a:r>
            <a:r>
              <a:rPr lang="vi-VN" dirty="0" smtClean="0"/>
              <a:t>. </a:t>
            </a:r>
            <a:r>
              <a:rPr lang="vi-VN" dirty="0"/>
              <a:t>Є кінцевим продуктом окиснення </a:t>
            </a:r>
            <a:r>
              <a:rPr lang="uk-UA" dirty="0" smtClean="0"/>
              <a:t>вуглецю</a:t>
            </a:r>
            <a:r>
              <a:rPr lang="vi-VN" dirty="0" smtClean="0"/>
              <a:t>, </a:t>
            </a:r>
            <a:r>
              <a:rPr lang="vi-VN" dirty="0"/>
              <a:t>не горить, не підтримує </a:t>
            </a:r>
            <a:r>
              <a:rPr lang="uk-UA" dirty="0" smtClean="0"/>
              <a:t>горіння</a:t>
            </a:r>
            <a:r>
              <a:rPr lang="vi-VN" dirty="0"/>
              <a:t> і </a:t>
            </a:r>
            <a:r>
              <a:rPr lang="uk-UA" dirty="0" smtClean="0"/>
              <a:t>дихання</a:t>
            </a:r>
            <a:r>
              <a:rPr lang="vi-VN" dirty="0" smtClean="0"/>
              <a:t>. </a:t>
            </a:r>
            <a:r>
              <a:rPr lang="vi-VN" dirty="0"/>
              <a:t>Токсична дія вуглекислого газу виявляється при його вмісті в </a:t>
            </a:r>
            <a:r>
              <a:rPr lang="uk-UA" dirty="0" smtClean="0"/>
              <a:t>повітрі</a:t>
            </a:r>
            <a:r>
              <a:rPr lang="vi-VN" dirty="0"/>
              <a:t> 3-4% і полягає в подразненні дихальних шляхів, запамороченні, </a:t>
            </a:r>
            <a:r>
              <a:rPr lang="uk-UA" dirty="0" smtClean="0"/>
              <a:t>головному болі, шумі у вухах</a:t>
            </a:r>
            <a:r>
              <a:rPr lang="vi-VN" dirty="0" smtClean="0"/>
              <a:t>, </a:t>
            </a:r>
            <a:r>
              <a:rPr lang="uk-UA" dirty="0" smtClean="0"/>
              <a:t> </a:t>
            </a:r>
            <a:r>
              <a:rPr lang="vi-VN" dirty="0" smtClean="0"/>
              <a:t>непритомному </a:t>
            </a:r>
            <a:r>
              <a:rPr lang="vi-VN" dirty="0"/>
              <a:t>стані.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Діоксид</a:t>
            </a:r>
            <a:r>
              <a:rPr lang="uk-UA" dirty="0" smtClean="0"/>
              <a:t> вуглецю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81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355</TotalTime>
  <Words>65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Застосування оксидів неметалів</vt:lpstr>
      <vt:lpstr>Оксид</vt:lpstr>
      <vt:lpstr>Леткі речовини</vt:lpstr>
      <vt:lpstr>Леткі речовини</vt:lpstr>
      <vt:lpstr>Гази</vt:lpstr>
      <vt:lpstr>Гази</vt:lpstr>
      <vt:lpstr>Азот</vt:lpstr>
      <vt:lpstr>Кисень</vt:lpstr>
      <vt:lpstr>Діоксид вуглецю</vt:lpstr>
      <vt:lpstr>Аргон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оксидів неметалів</dc:title>
  <dc:creator>админ</dc:creator>
  <cp:lastModifiedBy>админ</cp:lastModifiedBy>
  <cp:revision>6</cp:revision>
  <dcterms:created xsi:type="dcterms:W3CDTF">2013-10-20T11:52:33Z</dcterms:created>
  <dcterms:modified xsi:type="dcterms:W3CDTF">2013-10-20T17:48:05Z</dcterms:modified>
</cp:coreProperties>
</file>