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8057A4-748B-4C93-A073-0B7F4A840291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1658259-2B36-49B2-AA5A-11E0AD1C4B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571876"/>
            <a:ext cx="5614998" cy="1515146"/>
          </a:xfrm>
        </p:spPr>
        <p:txBody>
          <a:bodyPr/>
          <a:lstStyle/>
          <a:p>
            <a:r>
              <a:rPr lang="uk-UA" sz="5000" dirty="0" smtClean="0"/>
              <a:t>Визначні дати в його житті.</a:t>
            </a:r>
          </a:p>
          <a:p>
            <a:endParaRPr lang="ru-RU" sz="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4929222" cy="1143008"/>
          </a:xfrm>
        </p:spPr>
        <p:txBody>
          <a:bodyPr/>
          <a:lstStyle/>
          <a:p>
            <a:r>
              <a:rPr lang="uk-UA" dirty="0" smtClean="0"/>
              <a:t>Д.І.Менделєєв</a:t>
            </a:r>
            <a:endParaRPr lang="ru-RU" dirty="0"/>
          </a:p>
        </p:txBody>
      </p:sp>
      <p:pic>
        <p:nvPicPr>
          <p:cNvPr id="4" name="Рисунок 3" descr="0000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214290"/>
            <a:ext cx="2543175" cy="3324225"/>
          </a:xfrm>
          <a:prstGeom prst="rect">
            <a:avLst/>
          </a:prstGeom>
        </p:spPr>
      </p:pic>
    </p:spTree>
  </p:cSld>
  <p:clrMapOvr>
    <a:masterClrMapping/>
  </p:clrMapOvr>
  <p:transition advTm="4516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619116"/>
          </a:xfrm>
        </p:spPr>
        <p:txBody>
          <a:bodyPr/>
          <a:lstStyle/>
          <a:p>
            <a:r>
              <a:rPr lang="uk-UA" dirty="0" smtClean="0"/>
              <a:t>Смерть Д.І.Менделєєва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1685908" cy="6333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1907р.</a:t>
            </a:r>
            <a:endParaRPr lang="ru-RU" dirty="0"/>
          </a:p>
        </p:txBody>
      </p:sp>
      <p:pic>
        <p:nvPicPr>
          <p:cNvPr id="4" name="Рисунок 3" descr="57787568_t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71612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advTm="4187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7686700" cy="1690686"/>
          </a:xfrm>
        </p:spPr>
        <p:txBody>
          <a:bodyPr>
            <a:normAutofit fontScale="92500"/>
          </a:bodyPr>
          <a:lstStyle/>
          <a:p>
            <a:r>
              <a:rPr lang="uk-UA" sz="5400" dirty="0" smtClean="0"/>
              <a:t>Народження в </a:t>
            </a:r>
            <a:r>
              <a:rPr lang="uk-UA" sz="5400" smtClean="0"/>
              <a:t>Тобольску</a:t>
            </a:r>
            <a:r>
              <a:rPr lang="uk-UA" sz="5400" dirty="0" smtClean="0"/>
              <a:t> видатного вченого.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1834</a:t>
            </a:r>
            <a:r>
              <a:rPr lang="uk-UA" sz="4400" dirty="0" smtClean="0"/>
              <a:t>р.</a:t>
            </a:r>
            <a:endParaRPr lang="ru-RU" sz="6600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214686"/>
            <a:ext cx="7500990" cy="3357586"/>
          </a:xfrm>
          <a:prstGeom prst="rect">
            <a:avLst/>
          </a:prstGeom>
        </p:spPr>
      </p:pic>
    </p:spTree>
  </p:cSld>
  <p:clrMapOvr>
    <a:masterClrMapping/>
  </p:clrMapOvr>
  <p:transition advTm="4094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5072074"/>
            <a:ext cx="7215238" cy="1333496"/>
          </a:xfrm>
        </p:spPr>
        <p:txBody>
          <a:bodyPr>
            <a:normAutofit fontScale="92500"/>
          </a:bodyPr>
          <a:lstStyle/>
          <a:p>
            <a:r>
              <a:rPr lang="uk-UA" sz="4000" dirty="0" smtClean="0"/>
              <a:t>Навчання у Санкт-Петербурзькому університеті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614602" cy="1219200"/>
          </a:xfrm>
        </p:spPr>
        <p:txBody>
          <a:bodyPr/>
          <a:lstStyle/>
          <a:p>
            <a:r>
              <a:rPr lang="uk-UA" dirty="0" smtClean="0"/>
              <a:t>1850-1855р.</a:t>
            </a:r>
            <a:endParaRPr lang="ru-RU" dirty="0"/>
          </a:p>
        </p:txBody>
      </p:sp>
      <p:pic>
        <p:nvPicPr>
          <p:cNvPr id="4" name="Рисунок 3" descr="spbg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357298"/>
            <a:ext cx="6810396" cy="3768335"/>
          </a:xfrm>
          <a:prstGeom prst="rect">
            <a:avLst/>
          </a:prstGeom>
        </p:spPr>
      </p:pic>
    </p:spTree>
  </p:cSld>
  <p:clrMapOvr>
    <a:masterClrMapping/>
  </p:clrMapOvr>
  <p:transition advTm="3937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857232"/>
            <a:ext cx="5257808" cy="904868"/>
          </a:xfrm>
        </p:spPr>
        <p:txBody>
          <a:bodyPr>
            <a:normAutofit fontScale="92500"/>
          </a:bodyPr>
          <a:lstStyle/>
          <a:p>
            <a:r>
              <a:rPr lang="uk-UA" sz="5400" dirty="0" smtClean="0"/>
              <a:t>Звання доцента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1543032" cy="6572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1857р.</a:t>
            </a:r>
            <a:endParaRPr lang="ru-RU" dirty="0"/>
          </a:p>
        </p:txBody>
      </p:sp>
      <p:pic>
        <p:nvPicPr>
          <p:cNvPr id="4" name="Рисунок 3" descr="mendele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857364"/>
            <a:ext cx="6572296" cy="4277188"/>
          </a:xfrm>
          <a:prstGeom prst="rect">
            <a:avLst/>
          </a:prstGeom>
        </p:spPr>
      </p:pic>
    </p:spTree>
  </p:cSld>
  <p:clrMapOvr>
    <a:masterClrMapping/>
  </p:clrMapOvr>
  <p:transition advTm="4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14414" y="714356"/>
            <a:ext cx="7186634" cy="904868"/>
          </a:xfrm>
        </p:spPr>
        <p:txBody>
          <a:bodyPr/>
          <a:lstStyle/>
          <a:p>
            <a:r>
              <a:rPr lang="uk-UA" dirty="0" smtClean="0"/>
              <a:t>Перебував у відрядженні у Гейдельберзькому університеті.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543164" cy="6333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1859-1861р.</a:t>
            </a:r>
            <a:endParaRPr lang="ru-RU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677173"/>
            <a:ext cx="8072494" cy="4922877"/>
          </a:xfrm>
          <a:prstGeom prst="rect">
            <a:avLst/>
          </a:prstGeom>
        </p:spPr>
      </p:pic>
    </p:spTree>
  </p:cSld>
  <p:clrMapOvr>
    <a:masterClrMapping/>
  </p:clrMapOvr>
  <p:transition advTm="3938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6329378" cy="690554"/>
          </a:xfrm>
        </p:spPr>
        <p:txBody>
          <a:bodyPr>
            <a:normAutofit fontScale="92500"/>
          </a:bodyPr>
          <a:lstStyle/>
          <a:p>
            <a:r>
              <a:rPr lang="uk-UA" sz="3600" dirty="0" smtClean="0"/>
              <a:t>Підручник </a:t>
            </a:r>
            <a:r>
              <a:rPr lang="uk-UA" sz="3600" dirty="0" err="1" smtClean="0"/>
              <a:t>“Органічна</a:t>
            </a:r>
            <a:r>
              <a:rPr lang="uk-UA" sz="3600" dirty="0" smtClean="0"/>
              <a:t> </a:t>
            </a:r>
            <a:r>
              <a:rPr lang="uk-UA" sz="3600" dirty="0" err="1" smtClean="0"/>
              <a:t>хімія”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1861р.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143116"/>
            <a:ext cx="4500579" cy="4500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857356" y="5929330"/>
            <a:ext cx="5400684" cy="547678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Захистив докторську дисертацію.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715016"/>
            <a:ext cx="1543032" cy="785794"/>
          </a:xfrm>
        </p:spPr>
        <p:txBody>
          <a:bodyPr/>
          <a:lstStyle/>
          <a:p>
            <a:r>
              <a:rPr lang="uk-UA" dirty="0" smtClean="0"/>
              <a:t>1865р.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57166"/>
            <a:ext cx="7000924" cy="5243935"/>
          </a:xfrm>
          <a:prstGeom prst="rect">
            <a:avLst/>
          </a:prstGeom>
        </p:spPr>
      </p:pic>
    </p:spTree>
  </p:cSld>
  <p:clrMapOvr>
    <a:masterClrMapping/>
  </p:clrMapOvr>
  <p:transition advTm="3984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7043758" cy="133349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Став професором </a:t>
            </a:r>
            <a:r>
              <a:rPr lang="ru-RU" sz="3600" smtClean="0"/>
              <a:t>у</a:t>
            </a:r>
            <a:r>
              <a:rPr lang="uk-UA" sz="3600" smtClean="0"/>
              <a:t> </a:t>
            </a:r>
            <a:r>
              <a:rPr lang="uk-UA" sz="3600" dirty="0" smtClean="0"/>
              <a:t>Санкт-Петербурзькому університеті.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1543032" cy="7048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1868р.</a:t>
            </a:r>
            <a:endParaRPr lang="ru-RU" dirty="0"/>
          </a:p>
        </p:txBody>
      </p:sp>
      <p:pic>
        <p:nvPicPr>
          <p:cNvPr id="4" name="Рисунок 3" descr="Medeleeff_by_re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143116"/>
            <a:ext cx="4071934" cy="4528926"/>
          </a:xfrm>
          <a:prstGeom prst="rect">
            <a:avLst/>
          </a:prstGeom>
        </p:spPr>
      </p:pic>
    </p:spTree>
  </p:cSld>
  <p:clrMapOvr>
    <a:masterClrMapping/>
  </p:clrMapOvr>
  <p:transition advTm="4015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83343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Відкриття періодичного закону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00430" y="642918"/>
            <a:ext cx="1614470" cy="7048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1869р.</a:t>
            </a:r>
            <a:endParaRPr lang="ru-RU" dirty="0"/>
          </a:p>
        </p:txBody>
      </p:sp>
      <p:pic>
        <p:nvPicPr>
          <p:cNvPr id="4" name="Рисунок 3" descr="him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285992"/>
            <a:ext cx="6143636" cy="4385391"/>
          </a:xfrm>
          <a:prstGeom prst="rect">
            <a:avLst/>
          </a:prstGeom>
        </p:spPr>
      </p:pic>
    </p:spTree>
  </p:cSld>
  <p:clrMapOvr>
    <a:masterClrMapping/>
  </p:clrMapOvr>
  <p:transition advTm="4032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64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Д.І.Менделєєв</vt:lpstr>
      <vt:lpstr>1834р.</vt:lpstr>
      <vt:lpstr>1850-1855р.</vt:lpstr>
      <vt:lpstr>1857р.</vt:lpstr>
      <vt:lpstr>1859-1861р.</vt:lpstr>
      <vt:lpstr>1861р.</vt:lpstr>
      <vt:lpstr>1865р.</vt:lpstr>
      <vt:lpstr>1868р.</vt:lpstr>
      <vt:lpstr>1869р.</vt:lpstr>
      <vt:lpstr>1907р.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Д.І.Менделєєв</dc:title>
  <dc:creator>Admin</dc:creator>
  <cp:lastModifiedBy>Admin</cp:lastModifiedBy>
  <cp:revision>6</cp:revision>
  <dcterms:created xsi:type="dcterms:W3CDTF">2014-03-26T12:47:18Z</dcterms:created>
  <dcterms:modified xsi:type="dcterms:W3CDTF">2014-03-27T13:25:11Z</dcterms:modified>
</cp:coreProperties>
</file>