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57" r:id="rId2"/>
    <p:sldId id="275" r:id="rId3"/>
    <p:sldId id="277" r:id="rId4"/>
    <p:sldId id="276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5A8-5F54-4781-BA7D-D06F184B0D58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B78A-C7E3-4F8C-AC0B-2DBC7B33FD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5A8-5F54-4781-BA7D-D06F184B0D58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B78A-C7E3-4F8C-AC0B-2DBC7B33FD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5A8-5F54-4781-BA7D-D06F184B0D58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B78A-C7E3-4F8C-AC0B-2DBC7B33FD5D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5A8-5F54-4781-BA7D-D06F184B0D58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B78A-C7E3-4F8C-AC0B-2DBC7B33FD5D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5A8-5F54-4781-BA7D-D06F184B0D58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B78A-C7E3-4F8C-AC0B-2DBC7B33FD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5A8-5F54-4781-BA7D-D06F184B0D58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B78A-C7E3-4F8C-AC0B-2DBC7B33FD5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5A8-5F54-4781-BA7D-D06F184B0D58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B78A-C7E3-4F8C-AC0B-2DBC7B33FD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5A8-5F54-4781-BA7D-D06F184B0D58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B78A-C7E3-4F8C-AC0B-2DBC7B33FD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5A8-5F54-4781-BA7D-D06F184B0D58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B78A-C7E3-4F8C-AC0B-2DBC7B33FD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5A8-5F54-4781-BA7D-D06F184B0D58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B78A-C7E3-4F8C-AC0B-2DBC7B33FD5D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5A8-5F54-4781-BA7D-D06F184B0D58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B78A-C7E3-4F8C-AC0B-2DBC7B33FD5D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4455A8-5F54-4781-BA7D-D06F184B0D58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1A1B78A-C7E3-4F8C-AC0B-2DBC7B33FD5D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25963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9600" b="1" i="1" dirty="0" smtClean="0">
                <a:solidFill>
                  <a:srgbClr val="F2C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ЙОД</a:t>
            </a:r>
            <a:endParaRPr lang="uk-UA" sz="9600" b="1" i="1" dirty="0">
              <a:solidFill>
                <a:srgbClr val="F2C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uk-UA" sz="54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uk-UA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9" y="2566927"/>
            <a:ext cx="7156199" cy="38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46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5152" y="188640"/>
            <a:ext cx="4247328" cy="6669360"/>
          </a:xfrm>
        </p:spPr>
        <p:txBody>
          <a:bodyPr/>
          <a:lstStyle/>
          <a:p>
            <a:pPr marL="0" indent="0" algn="ctr">
              <a:buNone/>
            </a:pPr>
            <a:endParaRPr lang="uk-UA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 процесі зберігання харчових продуктів йод більшою чи меншою мірою руйнується.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Картопля, за 4 місяці зберігання втрачає 45% йоду, за 7 – 64%</a:t>
            </a:r>
          </a:p>
          <a:p>
            <a:endParaRPr lang="uk-UA" dirty="0"/>
          </a:p>
          <a:p>
            <a:pPr marL="0" indent="0">
              <a:buNone/>
            </a:pPr>
            <a:endParaRPr lang="uk-UA" i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Квасоля втрачає - 51%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3672408" cy="2880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600400" cy="26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70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Кулінарна обробка 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риби, 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також веде до значних втрат йоду.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5" y="1746176"/>
            <a:ext cx="4231285" cy="24770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5" y="4306046"/>
            <a:ext cx="4231285" cy="2482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45" y="1745983"/>
            <a:ext cx="4304934" cy="2492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44" y="4306077"/>
            <a:ext cx="4304935" cy="25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928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2805113"/>
            <a:ext cx="4762500" cy="31908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Морська капуста - завдяки високому вмісту йоду, володіє особливим смаком і знайшла широке застосування в медицині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24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02416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Йод міститься в овочах,  фруктах, крупах,  яйцях,  молоці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3545681"/>
            <a:ext cx="2952750" cy="17145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40396"/>
            <a:ext cx="4248472" cy="24804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20820"/>
            <a:ext cx="3532375" cy="26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11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700808"/>
          </a:xfrm>
        </p:spPr>
        <p:txBody>
          <a:bodyPr>
            <a:normAutofit/>
          </a:bodyPr>
          <a:lstStyle/>
          <a:p>
            <a:r>
              <a:rPr lang="uk-UA" sz="9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Дякуємо за увагу</a:t>
            </a:r>
            <a:endParaRPr lang="ru-RU" sz="9600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4762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30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5976664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Йод –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хімічний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елемент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VII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групи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періодичної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системи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Менделєєва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Атомний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номер - 53.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Відносна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атомна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маса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126,9045. Галоген.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Із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наявних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природі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галогенів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–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найважчий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якщо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звичайно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не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важати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радіоактивний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короткоживучий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астат. Практично весь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природний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це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атом одного –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єдиного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ізотопу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вміст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земній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корі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4%.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Радіоактивний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 – 125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утворюється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холоді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З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штучних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ізотопів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йоду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найважливіші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– йод-131 і йод-133: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їх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основному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використовують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медицині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Йод –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єдиний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із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галогенів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–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перебуває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твердому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стані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при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нормальних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умовах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Йод – </a:t>
            </a:r>
            <a:r>
              <a:rPr lang="ru-RU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хімічний</a:t>
            </a: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елемент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64904"/>
            <a:ext cx="263515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34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0648"/>
            <a:ext cx="4680519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Щільність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йоду 4,94 г/см3. Молекула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рідкого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і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газоподібного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йоду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складається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з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двох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атомів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(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I2).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Помітна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дисоціація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I2, 2I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спостерігається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при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температурі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700 °С, а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також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при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дії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світла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Вже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при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звичайній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температурі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випаровується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утворюючи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фіолетову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пару. При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слабкому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нагріванні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переганяється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осідаючи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вигляді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блискучих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тонких пластинок;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цей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процес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служить для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очищення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йоду в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лабораторіях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і в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промисловості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Йод погано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розчиняється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воді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(0,33 г/л при 25 °С), добре - в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сірковуглеці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і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органічних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розчинниках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також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водних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розчинах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Хімічно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досить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активний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хоча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і у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меншій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мірі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чим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хлор і бром.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58" y="4077072"/>
            <a:ext cx="4179213" cy="2612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99" y="332657"/>
            <a:ext cx="3932172" cy="35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361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5472608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При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розчиненні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воді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йоду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частково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реагує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з нею; у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гарячих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водних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розчинах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лугів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утворюються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йодид і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йодат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Адсорбуючись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крохмалі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йод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забарвлює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темно-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синій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колір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;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використовується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якісного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аналізу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виявлення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йоду. Пари йоду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отруйні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подразнюють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слизову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оболонку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На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шкіру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намазують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для,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знезараження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Плями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йоду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змивають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розчинами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соди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або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сульфату </a:t>
            </a:r>
            <a:r>
              <a:rPr lang="ru-RU" sz="3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натрію</a:t>
            </a: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073">
            <a:off x="5287036" y="3858057"/>
            <a:ext cx="3627144" cy="2440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4362">
            <a:off x="5232267" y="568903"/>
            <a:ext cx="3570715" cy="251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65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6" y="2972127"/>
            <a:ext cx="4454624" cy="38164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1244"/>
            <a:ext cx="2808312" cy="25802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2880320" cy="28803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279">
            <a:off x="5557479" y="3573016"/>
            <a:ext cx="2779702" cy="277970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821204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Щитовидна залоза або </a:t>
            </a:r>
            <a:r>
              <a:rPr lang="uk-UA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щитовидка</a:t>
            </a:r>
            <a:r>
              <a:rPr lang="uk-UA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займала увагу ще ранніх вчених. Щитовидна залоза виробляє потрібний гормон який потрапляє в кров.</a:t>
            </a:r>
            <a:endParaRPr lang="ru-RU" sz="2600" b="1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08123" cy="2587683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Для вироблення цього гормону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щитовидці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потрібен йод  як повітря.</a:t>
            </a:r>
          </a:p>
          <a:p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 організмі людини не існує інших органів і систем ,які б споживали йод в таких обсягах, як щитовидна залоза.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0" b="16560"/>
          <a:stretch>
            <a:fillRect/>
          </a:stretch>
        </p:blipFill>
        <p:spPr>
          <a:xfrm>
            <a:off x="55748" y="548680"/>
            <a:ext cx="5090066" cy="4608511"/>
          </a:xfrm>
        </p:spPr>
      </p:pic>
    </p:spTree>
    <p:extLst>
      <p:ext uri="{BB962C8B-B14F-4D97-AF65-F5344CB8AC3E}">
        <p14:creationId xmlns:p14="http://schemas.microsoft.com/office/powerpoint/2010/main" val="36895642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Захворювання щитовидної залози</a:t>
            </a:r>
            <a:endParaRPr lang="ru-RU" sz="5400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729139" cy="1336676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Збільшення </a:t>
            </a:r>
            <a:r>
              <a:rPr lang="uk-UA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щитовидки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призводить до зовнішніх змін, шиї. Такі захворювання як </a:t>
            </a:r>
            <a:r>
              <a:rPr lang="uk-UA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гіпотиреось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а також різновиди зоба, обумовлені нестачею йоду в організмі. Ці захворювання характеризуються  сонливістю ,слабкістю, </a:t>
            </a:r>
            <a:r>
              <a:rPr lang="uk-UA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дипресією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3244010" cy="269716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470392" y="2924944"/>
            <a:ext cx="278072" cy="392931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61048"/>
            <a:ext cx="2499371" cy="2697163"/>
          </a:xfrm>
        </p:spPr>
      </p:pic>
    </p:spTree>
    <p:extLst>
      <p:ext uri="{BB962C8B-B14F-4D97-AF65-F5344CB8AC3E}">
        <p14:creationId xmlns:p14="http://schemas.microsoft.com/office/powerpoint/2010/main" val="1179063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132856"/>
            <a:ext cx="3600400" cy="3672408"/>
          </a:xfrm>
        </p:spPr>
        <p:txBody>
          <a:bodyPr>
            <a:noAutofit/>
          </a:bodyPr>
          <a:lstStyle/>
          <a:p>
            <a:r>
              <a:rPr lang="uk-UA" sz="3600" i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Про широке поширення хвороби можна судити навіть за твором живопису. </a:t>
            </a:r>
            <a:r>
              <a:rPr lang="uk-UA" sz="3600" i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3600" i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 красивої жінки  зображеної на портреті , помітна припухлість </a:t>
            </a:r>
            <a:r>
              <a:rPr lang="uk-UA" sz="3600" i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</a:t>
            </a:r>
            <a:r>
              <a:rPr lang="uk-UA" sz="3600" i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иї.</a:t>
            </a:r>
            <a:endParaRPr lang="ru-RU" sz="3600" i="1" spc="-15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2" cy="1296144"/>
          </a:xfrm>
        </p:spPr>
        <p:txBody>
          <a:bodyPr>
            <a:noAutofit/>
          </a:bodyPr>
          <a:lstStyle/>
          <a:p>
            <a:pPr algn="ctr"/>
            <a:r>
              <a:rPr lang="uk-UA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Портрет Рубенса «</a:t>
            </a:r>
            <a:r>
              <a:rPr lang="uk-UA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Солом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’</a:t>
            </a:r>
            <a:r>
              <a:rPr lang="uk-UA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яний</a:t>
            </a:r>
            <a:r>
              <a:rPr lang="uk-UA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капелюшок»</a:t>
            </a:r>
            <a:endParaRPr lang="ru-RU" sz="48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3930309" cy="4392488"/>
          </a:xfrm>
        </p:spPr>
      </p:pic>
    </p:spTree>
    <p:extLst>
      <p:ext uri="{BB962C8B-B14F-4D97-AF65-F5344CB8AC3E}">
        <p14:creationId xmlns:p14="http://schemas.microsoft.com/office/powerpoint/2010/main" val="854227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92896"/>
            <a:ext cx="4534224" cy="41373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картина «Персей і Андромеда»</a:t>
            </a:r>
            <a:br>
              <a:rPr lang="uk-UA" sz="6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ті ж симптоми у Андромеди</a:t>
            </a:r>
            <a:endParaRPr lang="ru-RU" sz="4000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58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277</TotalTime>
  <Words>477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ЙОД</vt:lpstr>
      <vt:lpstr> Йод – хімічний елемент</vt:lpstr>
      <vt:lpstr>   </vt:lpstr>
      <vt:lpstr>    </vt:lpstr>
      <vt:lpstr>     </vt:lpstr>
      <vt:lpstr>Щитовидна залоза або щитовидка  займала увагу ще ранніх вчених. Щитовидна залоза виробляє потрібний гормон який потрапляє в кров.</vt:lpstr>
      <vt:lpstr>Захворювання щитовидної залози</vt:lpstr>
      <vt:lpstr>Портрет Рубенса «Солом’яний капелюшок»</vt:lpstr>
      <vt:lpstr>картина «Персей і Андромеда» ті ж симптоми у Андромеди</vt:lpstr>
      <vt:lpstr> </vt:lpstr>
      <vt:lpstr>Кулінарна обробка риби, також веде до значних втрат йоду.</vt:lpstr>
      <vt:lpstr>Морська капуста - завдяки високому вмісту йоду, володіє особливим смаком і знайшла широке застосування в медицині</vt:lpstr>
      <vt:lpstr>Йод міститься в овочах,  фруктах, крупах,  яйцях,  молоці</vt:lpstr>
      <vt:lpstr>Дякуємо за увагу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ЙОД</dc:title>
  <dc:creator>Владимир</dc:creator>
  <cp:lastModifiedBy>User</cp:lastModifiedBy>
  <cp:revision>27</cp:revision>
  <dcterms:created xsi:type="dcterms:W3CDTF">2013-10-18T08:36:10Z</dcterms:created>
  <dcterms:modified xsi:type="dcterms:W3CDTF">2013-10-20T17:09:39Z</dcterms:modified>
</cp:coreProperties>
</file>