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5A02109-37AD-40E3-A55F-ED96CB031813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A8DA909-AB9D-4C6B-BDA6-7D096988F3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2109-37AD-40E3-A55F-ED96CB031813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A909-AB9D-4C6B-BDA6-7D096988F3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2109-37AD-40E3-A55F-ED96CB031813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A909-AB9D-4C6B-BDA6-7D096988F3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2109-37AD-40E3-A55F-ED96CB031813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A909-AB9D-4C6B-BDA6-7D096988F3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2109-37AD-40E3-A55F-ED96CB031813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A909-AB9D-4C6B-BDA6-7D096988F3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2109-37AD-40E3-A55F-ED96CB031813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A909-AB9D-4C6B-BDA6-7D096988F3D9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2109-37AD-40E3-A55F-ED96CB031813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A909-AB9D-4C6B-BDA6-7D096988F3D9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2109-37AD-40E3-A55F-ED96CB031813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A909-AB9D-4C6B-BDA6-7D096988F3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2109-37AD-40E3-A55F-ED96CB031813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A909-AB9D-4C6B-BDA6-7D096988F3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5A02109-37AD-40E3-A55F-ED96CB031813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A8DA909-AB9D-4C6B-BDA6-7D096988F3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5A02109-37AD-40E3-A55F-ED96CB031813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A8DA909-AB9D-4C6B-BDA6-7D096988F3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A02109-37AD-40E3-A55F-ED96CB031813}" type="datetimeFigureOut">
              <a:rPr lang="uk-UA" smtClean="0"/>
              <a:t>08.12.2013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A8DA909-AB9D-4C6B-BDA6-7D096988F3D9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6768752" cy="1584176"/>
          </a:xfrm>
        </p:spPr>
        <p:txBody>
          <a:bodyPr/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СУЛЬФАТНА КИСЛОТА</a:t>
            </a:r>
            <a:endParaRPr lang="uk-U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43609" y="4078600"/>
            <a:ext cx="3960440" cy="1524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dirty="0"/>
              <a:t>Підготувала </a:t>
            </a:r>
            <a:endParaRPr lang="uk-UA" dirty="0" smtClean="0"/>
          </a:p>
          <a:p>
            <a:pPr algn="l"/>
            <a:r>
              <a:rPr lang="uk-UA" dirty="0" smtClean="0"/>
              <a:t>учениця </a:t>
            </a:r>
            <a:r>
              <a:rPr lang="uk-UA" dirty="0"/>
              <a:t>6-Б </a:t>
            </a:r>
            <a:r>
              <a:rPr lang="uk-UA" dirty="0" smtClean="0"/>
              <a:t>класу</a:t>
            </a:r>
          </a:p>
          <a:p>
            <a:pPr algn="l"/>
            <a:r>
              <a:rPr lang="uk-UA" dirty="0" err="1" smtClean="0"/>
              <a:t>Босович</a:t>
            </a:r>
            <a:r>
              <a:rPr lang="uk-UA" dirty="0" smtClean="0"/>
              <a:t> Валентина</a:t>
            </a:r>
            <a:r>
              <a:rPr lang="en-US" dirty="0" smtClean="0"/>
              <a:t> </a:t>
            </a:r>
            <a:endParaRPr lang="uk-UA" dirty="0" smtClean="0"/>
          </a:p>
          <a:p>
            <a:pPr algn="l"/>
            <a:r>
              <a:rPr lang="uk-UA" dirty="0" smtClean="0"/>
              <a:t>2013 </a:t>
            </a:r>
            <a:r>
              <a:rPr lang="uk-UA" dirty="0"/>
              <a:t>рік.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07" y="3717032"/>
            <a:ext cx="4079716" cy="20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80312" cy="1202485"/>
          </a:xfrm>
        </p:spPr>
        <p:txBody>
          <a:bodyPr>
            <a:normAutofit/>
          </a:bodyPr>
          <a:lstStyle/>
          <a:p>
            <a:r>
              <a:rPr lang="uk-UA" dirty="0" smtClean="0"/>
              <a:t>ПОШИРЕННЯ В ПРИРОДІ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327836"/>
            <a:ext cx="4392488" cy="498148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Вільна сірчана кислота зустрічається в природі дуже рідко. В атмосфері вона утворюється з </a:t>
            </a:r>
            <a:r>
              <a:rPr lang="uk-UA" dirty="0" err="1"/>
              <a:t>діоксиду</a:t>
            </a:r>
            <a:r>
              <a:rPr lang="uk-UA" dirty="0"/>
              <a:t> сірки, який утворюється при згоранні сірковмісних речовин або вулканічних вивержень. </a:t>
            </a:r>
            <a:r>
              <a:rPr lang="uk-UA" dirty="0" err="1"/>
              <a:t>Діоксид</a:t>
            </a:r>
            <a:r>
              <a:rPr lang="uk-UA" dirty="0"/>
              <a:t> сірки окислюється гідроксильними радикалами та киснем з утворенням триоксиду сірки, який вступаючи в реакцію з атмосферною вологою утворює кислоту. У кислотних дощах вона виступає в розбавленому виді.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5037315" y="1196752"/>
            <a:ext cx="3312368" cy="4957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" name="Групувати 5"/>
          <p:cNvGrpSpPr/>
          <p:nvPr/>
        </p:nvGrpSpPr>
        <p:grpSpPr>
          <a:xfrm>
            <a:off x="5158649" y="1333516"/>
            <a:ext cx="3069701" cy="4826556"/>
            <a:chOff x="5292080" y="1327836"/>
            <a:chExt cx="3069701" cy="482655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1327836"/>
              <a:ext cx="3069701" cy="417646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292080" y="5508061"/>
              <a:ext cx="3069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Ліс пошкоджений кислотним дощем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1180282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0"/>
            <a:ext cx="7704857" cy="3212976"/>
          </a:xfrm>
        </p:spPr>
        <p:txBody>
          <a:bodyPr>
            <a:normAutofit/>
          </a:bodyPr>
          <a:lstStyle/>
          <a:p>
            <a:r>
              <a:rPr lang="uk-UA" sz="1600" dirty="0"/>
              <a:t>Невелику кількість вільної сірчаної кислоти також можна знайти в деяких вулканічних джерелах, які називаються сольфатари. Найбільшу кількість сірчаної кислоти у світі містить озеро в кратері вулкана </a:t>
            </a:r>
            <a:r>
              <a:rPr lang="uk-UA" sz="1600" dirty="0" err="1"/>
              <a:t>Іджен</a:t>
            </a:r>
            <a:r>
              <a:rPr lang="uk-UA" sz="1600" dirty="0"/>
              <a:t> в Індонезії. На відміну від вільної кислоти, її солі, зокрема, сульфати, зустрічається в природі набагато частіше. Існує багато різних мінералів сульфатів. Серед них найвідомішими й найважливішими є гіпс (</a:t>
            </a:r>
            <a:r>
              <a:rPr lang="en-US" sz="1600" dirty="0"/>
              <a:t>CaSO4 · 2 H2O), </a:t>
            </a:r>
            <a:r>
              <a:rPr lang="uk-UA" sz="1600" dirty="0"/>
              <a:t>барит (</a:t>
            </a:r>
            <a:r>
              <a:rPr lang="en-US" sz="1600" dirty="0"/>
              <a:t>BaSO4), </a:t>
            </a:r>
            <a:r>
              <a:rPr lang="uk-UA" sz="1600" dirty="0" err="1"/>
              <a:t>Халькантит</a:t>
            </a:r>
            <a:r>
              <a:rPr lang="uk-UA" sz="1600" dirty="0"/>
              <a:t> (</a:t>
            </a:r>
            <a:r>
              <a:rPr lang="en-US" sz="1600" dirty="0"/>
              <a:t>CuSO4 · 5 H2O) </a:t>
            </a:r>
            <a:r>
              <a:rPr lang="uk-UA" sz="1600" dirty="0"/>
              <a:t>і глауберова сіль (</a:t>
            </a:r>
            <a:r>
              <a:rPr lang="en-US" sz="1600" dirty="0"/>
              <a:t>Na2SO4 · 10 H2O).</a:t>
            </a:r>
            <a:r>
              <a:rPr lang="en-US" sz="1400" dirty="0"/>
              <a:t/>
            </a:r>
            <a:br>
              <a:rPr lang="en-US" sz="1400" dirty="0"/>
            </a:br>
            <a:endParaRPr lang="uk-UA" sz="14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777686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639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БУДОВИ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815975"/>
            <a:ext cx="6196405" cy="3603812"/>
          </a:xfrm>
        </p:spPr>
        <p:txBody>
          <a:bodyPr/>
          <a:lstStyle/>
          <a:p>
            <a:r>
              <a:rPr lang="uk-UA" dirty="0" smtClean="0"/>
              <a:t>Оскільки сірка міститься в 3-му періоді періодичної системи, то правило октету не зберігається і атом сірки може набути дванадцяти електронів.</a:t>
            </a:r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6" t="70000" r="7819"/>
          <a:stretch/>
        </p:blipFill>
        <p:spPr>
          <a:xfrm>
            <a:off x="5508104" y="3617881"/>
            <a:ext cx="2710199" cy="2221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34" y="3789040"/>
            <a:ext cx="3214165" cy="2137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834" y="5926460"/>
            <a:ext cx="350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Графічна формула молекули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603294"/>
            <a:ext cx="278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Кулестержнева</a:t>
            </a:r>
            <a:r>
              <a:rPr lang="uk-UA" dirty="0" smtClean="0"/>
              <a:t> модель молекули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86775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ФІЗИЧНІ ВЛАСТИВОСТІ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31640" y="1950368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Сірчана кислота – безбарвна, важка, нелетка рідина. При розчиненні її у воді відбувається дуже сильне розігрівання.</a:t>
            </a:r>
            <a:br>
              <a:rPr lang="uk-UA" dirty="0" smtClean="0"/>
            </a:br>
            <a:r>
              <a:rPr lang="uk-UA" b="1" i="1" dirty="0" smtClean="0"/>
              <a:t>Пам’ятайте, що не можна вливати воду в концентровану сірчану кислоту!</a:t>
            </a:r>
            <a:br>
              <a:rPr lang="uk-UA" b="1" i="1" dirty="0" smtClean="0"/>
            </a:br>
            <a:r>
              <a:rPr lang="uk-UA" dirty="0" smtClean="0"/>
              <a:t>Концентрована сірчана кислота вбирає з повітря водяну пару. У цьому можна переконатись, якщо відкриту посудину з концентрованою сірчаною кислотою зрівноважити на терезах: через деякий час шалька з посудиною опуститься.</a:t>
            </a:r>
            <a:endParaRPr lang="uk-UA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05064"/>
            <a:ext cx="238125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1202485"/>
          </a:xfrm>
        </p:spPr>
        <p:txBody>
          <a:bodyPr/>
          <a:lstStyle/>
          <a:p>
            <a:r>
              <a:rPr lang="uk-UA" dirty="0" smtClean="0"/>
              <a:t>ХІМІЧНІ ВЛАСТИВОСТІ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620689"/>
            <a:ext cx="7740352" cy="3888432"/>
          </a:xfrm>
        </p:spPr>
        <p:txBody>
          <a:bodyPr>
            <a:normAutofit fontScale="92500" lnSpcReduction="10000"/>
          </a:bodyPr>
          <a:lstStyle/>
          <a:p>
            <a:endParaRPr lang="uk-UA" dirty="0"/>
          </a:p>
          <a:p>
            <a:endParaRPr lang="uk-UA" dirty="0"/>
          </a:p>
          <a:p>
            <a:r>
              <a:rPr lang="uk-UA" dirty="0"/>
              <a:t>Сульфатна кислота </a:t>
            </a:r>
            <a:r>
              <a:rPr lang="uk-UA" dirty="0" smtClean="0"/>
              <a:t>руйнує </a:t>
            </a:r>
            <a:r>
              <a:rPr lang="uk-UA" dirty="0"/>
              <a:t>багато органічних речовин, зокрема вуглеводи — дерево, папір, бавовняні тканини, цукор тощо. Руйнування цих речовин обумовлюється тим, що концентрована сульфатна кислота віднімає від них водень і кисень у вигляді води, а вуглець залишається у вигляді пористого вугілля. При дії розведеної сульфатної кислоти на метали, які у електрохімічному ряді активності металів розташовані ліворуч водню, виділяється водень.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94" y="4365104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221088"/>
            <a:ext cx="5085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Концентрована сірчана кислота має сильний окислювальний ефект і здатна реагувати, при нагріванні, навіть з благородними металами, такими як мідь, ртуть і срібло, хоча при цьому вона не взаємодіє з залізом. Тому для перевезення концентрованої сульфатної кислоти використовуються залізні цистерни.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747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13" y="548680"/>
            <a:ext cx="8517537" cy="120248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ЗНАЧЕННЯ ТА ЗАСТОСУВАННЯ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41187" y="1844824"/>
            <a:ext cx="7703093" cy="2178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Сульфатна кислота є важливим продуктом хімічної промисловості. Вона у великих кількостях застосовується у виробництві мінеральних добрив, волокон, пластмас, барвників, вибухових речовин, у металургії в процесі добування міді, нікелю, урану та інших металів. Використовується також як осушувач газів.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46" y="4023818"/>
            <a:ext cx="3202234" cy="208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4003749"/>
            <a:ext cx="4619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Серед сульфатів велике практичне значення мають мідний і залізний </a:t>
            </a:r>
            <a:r>
              <a:rPr lang="uk-UA" dirty="0" err="1" smtClean="0"/>
              <a:t>купороси</a:t>
            </a:r>
            <a:r>
              <a:rPr lang="uk-UA" dirty="0" smtClean="0"/>
              <a:t> </a:t>
            </a:r>
            <a:r>
              <a:rPr lang="en-US" dirty="0" err="1" smtClean="0"/>
              <a:t>CuS</a:t>
            </a:r>
            <a:r>
              <a:rPr lang="uk-UA" dirty="0" smtClean="0"/>
              <a:t>𝑂_4 • 5𝐻_20 і </a:t>
            </a:r>
            <a:r>
              <a:rPr lang="en-US" dirty="0" err="1" smtClean="0"/>
              <a:t>FeS</a:t>
            </a:r>
            <a:r>
              <a:rPr lang="uk-UA" dirty="0" smtClean="0"/>
              <a:t>𝑂_4 • 7𝐻_20. Вони використовуються в сільському господарстві для боротьби із шкідниками рослин, у виробництві фарб, для просочення деревини як антисептичний засіб.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21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</TotalTime>
  <Words>437</Words>
  <Application>Microsoft Office PowerPoint</Application>
  <PresentationFormat>Екран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Кнопка</vt:lpstr>
      <vt:lpstr>СУЛЬФАТНА КИСЛОТА</vt:lpstr>
      <vt:lpstr>ПОШИРЕННЯ В ПРИРОДІ</vt:lpstr>
      <vt:lpstr>Невелику кількість вільної сірчаної кислоти також можна знайти в деяких вулканічних джерелах, які називаються сольфатари. Найбільшу кількість сірчаної кислоти у світі містить озеро в кратері вулкана Іджен в Індонезії. На відміну від вільної кислоти, її солі, зокрема, сульфати, зустрічається в природі набагато частіше. Існує багато різних мінералів сульфатів. Серед них найвідомішими й найважливішими є гіпс (CaSO4 · 2 H2O), барит (BaSO4), Халькантит (CuSO4 · 5 H2O) і глауберова сіль (Na2SO4 · 10 H2O). </vt:lpstr>
      <vt:lpstr>ОСОБЛИВОСТІ БУДОВИ</vt:lpstr>
      <vt:lpstr>ФІЗИЧНІ ВЛАСТИВОСТІ</vt:lpstr>
      <vt:lpstr>ХІМІЧНІ ВЛАСТИВОСТІ</vt:lpstr>
      <vt:lpstr>ЗНАЧЕННЯ ТА ЗАСТОСУВАННЯ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СУЛЬФАТНА КИСЛОТА</dc:title>
  <dc:creator>Admin</dc:creator>
  <cp:lastModifiedBy>Admin</cp:lastModifiedBy>
  <cp:revision>7</cp:revision>
  <dcterms:created xsi:type="dcterms:W3CDTF">2013-12-08T18:14:01Z</dcterms:created>
  <dcterms:modified xsi:type="dcterms:W3CDTF">2013-12-08T19:51:37Z</dcterms:modified>
</cp:coreProperties>
</file>