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7" r:id="rId9"/>
    <p:sldId id="260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1CCDC-E6A0-49B8-9F66-F87EF16F5AAD}" type="datetimeFigureOut">
              <a:rPr lang="uk-UA" smtClean="0"/>
              <a:t>16.03.2014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9495E-7BB6-49AD-9651-F464098B126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58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узіря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Скорпіона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9495E-7BB6-49AD-9651-F464098B12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76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Сузіря</a:t>
            </a:r>
            <a:r>
              <a:rPr lang="uk-UA" baseline="0" dirty="0" smtClean="0"/>
              <a:t> Скорпіона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9495E-7BB6-49AD-9651-F464098B12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230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Дякую за</a:t>
            </a:r>
            <a:r>
              <a:rPr lang="uk-UA" baseline="0" dirty="0" smtClean="0"/>
              <a:t> увагу!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9495E-7BB6-49AD-9651-F464098B126B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640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5%D1%80%D0%B2%D0%B5%D0%BD%D1%8C" TargetMode="External"/><Relationship Id="rId3" Type="http://schemas.openxmlformats.org/officeDocument/2006/relationships/hyperlink" Target="http://uk.wikipedia.org/wiki/%D0%9B%D0%B0%D1%82%D0%B8%D0%BD%D1%81%D1%8C%D0%BA%D0%B0_%D0%BC%D0%BE%D0%B2%D0%B0" TargetMode="External"/><Relationship Id="rId7" Type="http://schemas.openxmlformats.org/officeDocument/2006/relationships/hyperlink" Target="http://uk.wikipedia.org/wiki/%D0%97%D0%BC%D1%96%D1%94%D0%BD%D0%BE%D1%81%D0%B5%D1%86%D1%8C_(%D1%81%D1%83%D0%B7%D1%96%D1%80'%D1%8F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0%BE%D0%BD%D1%86%D0%B5" TargetMode="External"/><Relationship Id="rId5" Type="http://schemas.openxmlformats.org/officeDocument/2006/relationships/hyperlink" Target="http://uk.wikipedia.org/wiki/%D0%9D%D0%B5%D0%B1%D0%B5%D1%81%D0%BD%D0%B0_%D1%81%D1%84%D0%B5%D1%80%D0%B0" TargetMode="External"/><Relationship Id="rId4" Type="http://schemas.openxmlformats.org/officeDocument/2006/relationships/hyperlink" Target="http://uk.wikipedia.org/wiki/%D0%97%D0%BE%D0%B4%D1%96%D0%B0%D0%BA" TargetMode="External"/><Relationship Id="rId9" Type="http://schemas.openxmlformats.org/officeDocument/2006/relationships/hyperlink" Target="http://uk.wikipedia.org/wiki/%D0%9B%D0%B8%D0%BF%D0%B5%D0%BD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1%82%D1%80%D0%BE%D0%BD%D0%BE%D0%BC%D1%96%D1%87%D0%BD%D1%96_%D0%BA%D0%B0%D1%82%D0%B0%D0%BB%D0%BE%D0%B3%D0%B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uk.wikipedia.org/wiki/%D0%9A%D0%BB%D0%B0%D0%B2%D0%B4%D1%96%D0%B9_%D0%9F%D1%82%D0%BE%D0%BB%D0%B5%D0%BC%D0%B5%D0%B9" TargetMode="External"/><Relationship Id="rId4" Type="http://schemas.openxmlformats.org/officeDocument/2006/relationships/hyperlink" Target="http://uk.wikipedia.org/wiki/%D0%90%D0%BB%D1%8C%D0%BC%D0%B0%D0%B3%D0%B5%D1%81%D1%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E%D0%BD%D1%86%D0%B5" TargetMode="External"/><Relationship Id="rId3" Type="http://schemas.openxmlformats.org/officeDocument/2006/relationships/hyperlink" Target="http://uk.wikipedia.org/wiki/%D0%97%D0%BE%D1%80%D1%8F" TargetMode="External"/><Relationship Id="rId7" Type="http://schemas.openxmlformats.org/officeDocument/2006/relationships/hyperlink" Target="http://uk.wikipedia.org/wiki/%D0%94%D1%96%D0%B0%D0%BC%D0%B5%D1%82%D1%8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D%D0%B0%D0%B4%D0%B3%D1%96%D0%B3%D0%B0%D0%BD%D1%82" TargetMode="External"/><Relationship Id="rId5" Type="http://schemas.openxmlformats.org/officeDocument/2006/relationships/hyperlink" Target="http://uk.wikipedia.org/wiki/%D0%9C%D0%B0%D1%80%D1%81_(%D0%BC%D1%96%D1%84%D0%BE%D0%BB%D0%BE%D0%B3%D1%96%D1%8F)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uk.wikipedia.org/wiki/%D0%90%D0%BD%D1%82%D0%B0%D1%80%D0%B5%D1%81" TargetMode="External"/><Relationship Id="rId9" Type="http://schemas.openxmlformats.org/officeDocument/2006/relationships/hyperlink" Target="http://uk.wikipedia.org/wiki/%D0%A1%D0%B2%D1%96%D1%82%D0%BD%D1%96%D1%81%D1%82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http://www.hqoboi.com/img/nature2/kosmos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9" y="0"/>
            <a:ext cx="9170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013176"/>
            <a:ext cx="6022226" cy="1015663"/>
          </a:xfrm>
          <a:prstGeom prst="rect">
            <a:avLst/>
          </a:prstGeom>
          <a:effectLst>
            <a:reflection blurRad="584200" stA="55000" dist="292100" dir="5400000" sy="-100000" algn="bl" rotWithShape="0"/>
          </a:effectLst>
        </p:spPr>
        <p:txBody>
          <a:bodyPr wrap="none">
            <a:prstTxWarp prst="textArchUp">
              <a:avLst>
                <a:gd name="adj" fmla="val 11732254"/>
              </a:avLst>
            </a:prstTxWarp>
            <a:spAutoFit/>
          </a:bodyPr>
          <a:lstStyle/>
          <a:p>
            <a:r>
              <a:rPr lang="uk-UA" sz="16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Сузір'я Скорпіона</a:t>
            </a:r>
            <a:endParaRPr lang="uk-UA" sz="16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6" name="Picture 8" descr="http://javasea.ru/uploads/posts/2011-12/1323189515_animaciya-skorp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468">
            <a:off x="5948782" y="491509"/>
            <a:ext cx="2298609" cy="3064813"/>
          </a:xfrm>
          <a:prstGeom prst="rect">
            <a:avLst/>
          </a:prstGeom>
          <a:noFill/>
          <a:effectLst>
            <a:glow rad="647700">
              <a:schemeClr val="accent3">
                <a:lumMod val="60000"/>
                <a:lumOff val="40000"/>
                <a:alpha val="31000"/>
              </a:schemeClr>
            </a:glow>
            <a:reflection stA="59000" endPos="65000" dist="177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strologos.ru/wp-content/uploads/2013/04/prognoz-dlya-skorpion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406">
            <a:off x="839926" y="688763"/>
            <a:ext cx="4095642" cy="2975208"/>
          </a:xfrm>
          <a:prstGeom prst="rect">
            <a:avLst/>
          </a:prstGeom>
          <a:noFill/>
          <a:effectLst>
            <a:glow rad="977900">
              <a:schemeClr val="accent1">
                <a:satMod val="175000"/>
                <a:alpha val="81000"/>
              </a:schemeClr>
            </a:glow>
            <a:reflection blurRad="165100" stA="67000" endPos="65000" dist="317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tololo.ru/files/images/2013241018011069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-8415"/>
            <a:ext cx="9129611" cy="68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Антарес</a:t>
            </a:r>
            <a:r>
              <a:rPr lang="uk-UA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- червоний гігант, температура його поверхні близько 3300 ДО, а випромінює від майже в 1000 разів більше світла, чим Сонце. Світлу потрібно майже 230 років, щоб долетіти до Землі. На відстані близько 3" від </a:t>
            </a:r>
            <a:r>
              <a:rPr lang="uk-UA" sz="32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Антареса</a:t>
            </a:r>
            <a:r>
              <a:rPr lang="uk-UA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супутник - блакитна зірочка 6, 5</a:t>
            </a: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m, </a:t>
            </a:r>
            <a:r>
              <a:rPr lang="uk-UA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 випромінює світла в 17 разів більше, ніж Сонце. Через значну різницю в блиску розшукати супутника </a:t>
            </a:r>
            <a:r>
              <a:rPr lang="uk-UA" sz="32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Антареса</a:t>
            </a:r>
            <a:r>
              <a:rPr lang="uk-UA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променях головної зірки нелегко</a:t>
            </a:r>
          </a:p>
        </p:txBody>
      </p:sp>
    </p:spTree>
    <p:extLst>
      <p:ext uri="{BB962C8B-B14F-4D97-AF65-F5344CB8AC3E}">
        <p14:creationId xmlns:p14="http://schemas.microsoft.com/office/powerpoint/2010/main" val="34897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unwallz.com/image/kosmos-tumannost-gdefon-ru-hd-wallpaper-90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29324"/>
            <a:ext cx="583264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Оточене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сузір'ями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Офіуха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Жертовника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Стрільця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Вовка, </a:t>
            </a:r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Терезів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4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Одне</a:t>
            </a:r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 </a:t>
            </a:r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найдавніших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сузір'їв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Сходить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коли заходить </a:t>
            </a:r>
            <a:r>
              <a:rPr lang="ru-RU" sz="24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Оріон</a:t>
            </a:r>
            <a:r>
              <a:rPr lang="ru-RU" sz="2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uk-UA" sz="2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6029999"/>
            <a:ext cx="6034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Скорпіон - Восьмий знак зодіаку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924944"/>
            <a:ext cx="603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406400">
                    <a:schemeClr val="accent2">
                      <a:satMod val="175000"/>
                      <a:alpha val="58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Китайці називали його Блакитним Драконом, астрологи вважали С. носієм бур і війни, в ньому шукали вони місце народження планети Марса.</a:t>
            </a:r>
            <a:endParaRPr lang="uk-UA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406400">
                  <a:schemeClr val="accent2">
                    <a:satMod val="175000"/>
                    <a:alpha val="58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9451" y="5099604"/>
            <a:ext cx="556274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210 ° до 240 °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довготи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9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pochtimes.com.ua/upload/medialibrary/fc4/fc40ef199102baa2f14009d93ebfc6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37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9509" y="5517232"/>
            <a:ext cx="567334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825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</a:p>
        </p:txBody>
      </p:sp>
      <p:pic>
        <p:nvPicPr>
          <p:cNvPr id="12292" name="Picture 4" descr="http://usiter.com/uploads/20120528/skorpion+25251300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075">
            <a:off x="5372753" y="773368"/>
            <a:ext cx="3331607" cy="3331607"/>
          </a:xfrm>
          <a:prstGeom prst="rect">
            <a:avLst/>
          </a:prstGeom>
          <a:noFill/>
          <a:effectLst>
            <a:glow rad="342900">
              <a:schemeClr val="accent1">
                <a:alpha val="5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0.gstatic.com/images?q=tbn:ANd9GcSgUdJ887rl-UHaWmOskTwrVqgvuEB9Kt3yFzjhSdhoOEHR8R5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6189">
            <a:off x="1042490" y="727366"/>
            <a:ext cx="2860466" cy="381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t1.gstatic.com/images?q=tbn:ANd9GcThmTRukurbEp1f9XXYUadqY1CADllV5h8XVT3hPMA_Woclzd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6676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80aqafcrtq.cc/img/4/6/3/%D0%A2%D0%B0%D0%BD%D0%B5%D1%86,%20%D0%BD%D0%B5%D0%B1%D1%83%D0%BB%D1%8B,%20%D0%BA%D0%BE%D1%81%D0%BC%D0%BE%D1%81,%20%D0%BA%D1%80%D0%B0%D1%81%D0%BE%D1%82%D0%B0,%20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748464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Скорпіо́н (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  <a:hlinkClick r:id="rId3" tooltip="Латинська мова"/>
              </a:rPr>
              <a:t>лат.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Scorpius) — 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південне 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  <a:hlinkClick r:id="rId4" tooltip="Зодіак"/>
              </a:rPr>
              <a:t>зодіакальне сузір'я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південної півкулі 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  <a:hlinkClick r:id="rId5" tooltip="Небесна сфера"/>
              </a:rPr>
              <a:t>неба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  <a:hlinkClick r:id="rId6" tooltip="Сонце"/>
              </a:rPr>
              <a:t>Сонце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входить у сузір'я Скорпіона — 22 листопада, але 30 листопада залишає його (з усіх зодіакальних сузір'їв у Скорпіоні Сонце перебуває найменше часу), переходячи у 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  <a:hlinkClick r:id="rId7" tooltip="Змієносець (сузір'я)"/>
              </a:rPr>
              <a:t>сузір'я Змієносця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Найкращі умови видимості ввечері у 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  <a:hlinkClick r:id="rId8" tooltip="Червень"/>
              </a:rPr>
              <a:t>червні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  <a:hlinkClick r:id="rId9" tooltip="Липень"/>
              </a:rPr>
              <a:t>липні</a:t>
            </a:r>
            <a:r>
              <a:rPr lang="vi-VN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7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.mypage.ru/88ad8a497f24650186efac6258b58d2d_c795741ba840566252ec0a31236ac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57" y="260648"/>
            <a:ext cx="35461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117600">
                    <a:schemeClr val="accent6">
                      <a:satMod val="175000"/>
                      <a:alpha val="87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746324"/>
            <a:ext cx="6053429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Стародавнє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сузір'я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Включене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до 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hlinkClick r:id="rId3" tooltip="Астрономічні каталоги"/>
              </a:rPr>
              <a:t>каталогу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hlinkClick r:id="rId3" tooltip="Астрономічні каталоги"/>
              </a:rPr>
              <a:t>зоряного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hlinkClick r:id="rId3" tooltip="Астрономічні каталоги"/>
              </a:rPr>
              <a:t> неба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hlinkClick r:id="rId4" tooltip="Альмагест"/>
              </a:rPr>
              <a:t>Альмагест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укладеного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hlinkClick r:id="rId5" tooltip="Клавдій Птолемей"/>
              </a:rPr>
              <a:t>Клавдієм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hlinkClick r:id="rId5" tooltip="Клавдій Птолемей"/>
              </a:rPr>
              <a:t>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hlinkClick r:id="rId5" tooltip="Клавдій Птолемей"/>
              </a:rPr>
              <a:t>Птолемеєм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uk-UA" sz="36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6" name="Picture 4" descr="http://upload.wikimedia.org/wikipedia/commons/3/36/Ptolemae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7248"/>
            <a:ext cx="3240359" cy="3888432"/>
          </a:xfrm>
          <a:prstGeom prst="rect">
            <a:avLst/>
          </a:prstGeom>
          <a:noFill/>
          <a:effectLst>
            <a:glow rad="711200">
              <a:schemeClr val="accent3">
                <a:satMod val="175000"/>
                <a:alpha val="57000"/>
              </a:schemeClr>
            </a:glow>
            <a:reflection blurRad="88900" stA="83000" endPos="38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0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1.goodfon.ru/image/434591-3247x2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82" y="-12576"/>
            <a:ext cx="9202582" cy="68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08" y="19189"/>
            <a:ext cx="513825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тільки через зовнішньої схожості цьому сузір'ю була відведена роль отруйного істоти. Сонце вступало в цю область неба пізньою осінню, коли вся природа як би вмирала, щоб знову відродитися, подібно богу </a:t>
            </a:r>
            <a:r>
              <a:rPr lang="uk-UA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Діонісу</a:t>
            </a:r>
            <a:r>
              <a:rPr lang="uk-UA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ранньою весною наступного року. Сонце вважалося «ужалених» якимось отруйним істотою (до речі, в цій області неба є й сузір'я Змії!), «Від того боліло» всю зиму, залишаючись слабким і блідим. Згідно класичної грецької міфології це той самий Скорпіон, що ужалив велетня Оріона і був захований богинею Герой на діаметрально протилежній частині небесної сфери. Саме він, небесний Скорпіон, налякав найбільше нещасного Фаетона, сина бога </a:t>
            </a:r>
            <a:r>
              <a:rPr lang="uk-UA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Геліоса</a:t>
            </a:r>
            <a:r>
              <a:rPr lang="uk-UA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що вирішив прокотитися по небу на своїй вогненній колісниці, що не послухавши застережень батька. </a:t>
            </a:r>
          </a:p>
        </p:txBody>
      </p:sp>
      <p:pic>
        <p:nvPicPr>
          <p:cNvPr id="4102" name="Picture 6" descr="http://upload.wikimedia.org/wikipedia/uk/5/58/ScorpioUra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673"/>
            <a:ext cx="4032448" cy="65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gdefon.com/wallpapers_original/wallpapers/368893_kosmos_zvezdy_kraski_svet_1920x1080_%28www.GdeFon.ru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Народи </a:t>
            </a: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давали цьому сузір'ю свої імена. Наприклад, для жителів Полінезії воно уявлялося рибальським гачком, яким бог </a:t>
            </a:r>
            <a:r>
              <a:rPr lang="uk-UA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Маун</a:t>
            </a: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витягнув з глибини Тихого океану острів Нова Зеландія. У індіанців майя це сузір'я зв'язувалося з ім'ям </a:t>
            </a:r>
            <a:r>
              <a:rPr lang="uk-UA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Ялагау</a:t>
            </a: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що означає «Владика пітьми». На думку багатьох астрономів, знак Скорпіона самий зловісний - символ смерті. Він здавався особливо страшним, коли в ньому виявлялася планета лих - Сатурн. Скорпіон - це сузір'я, де нерідко спалахують нові зірки, крім того, це сузір'я багато яскравими зоряними скупченнями.</a:t>
            </a:r>
          </a:p>
        </p:txBody>
      </p:sp>
      <p:sp>
        <p:nvSpPr>
          <p:cNvPr id="3" name="AutoShape 8" descr="data:image/jpeg;base64,/9j/4AAQSkZJRgABAQAAAQABAAD/2wCEAAkGBhQSERUUExQUFRUVGB0YFxgXGBwYGhgaGBoYGB0aFRcaHCYfGBkjHBgWIDAhIykpLC0sHCAxNTAqNSYrLCkBCQoKDgwOGg8PGiwkHCQsKSwsLCwsLCwsLCwsLCwsLCwsLCwsLCwsLCwsLCwpLCwsLCwsLCwsLCwsLCksLCwpLP/AABEIANQA7gMBIgACEQEDEQH/xAAbAAABBQEBAAAAAAAAAAAAAAAEAAECAwUGB//EAEAQAAIBAwMCBQIEAwUHBAMBAAECEQMSIQAEMSJBBRMyUWEGcSNCgZEUUqEzcrHB8AckQ2KS0uEVgrLRU2PTFv/EABcBAQEBAQAAAAAAAAAAAAAAAAABAgP/xAAdEQEBAQADAQEBAQAAAAAAAAAAAREhMVFBAnES/9oADAMBAAIRAxEAPwDrd/8AT1GqWLKwYiFdC0rmfTJQmSeUIg54J1buPA9vVtLJdAwVd15ifQwB4/xiNT3Pi6Lewgqil3Ny9KhqqlmkwBNJxk9jMWnVm33Ia42ssMVM2wzLCHKswkMLMw0oRwM8cd9V1fAKDAApwZFrOpkCPUrAn9SdVbj6dpFQiFqfeQSXMEGS5N5+TM5ydWUPEhfZUIV2yotcQMDqLCASSbQSCRxJB0Y/IJSSJggriRmCSD8HA0xNZo8NomnbTQnLA/iMWBUsCqu7llMraCMCZwRGpbXwpUJApGJ5aq1WfVFvmnGLT7SSMwTrSCSJi1veFJ7fJkGAOZj2xpA5g8xM8A/b2+0ntoMzZfT6U2uHmKACtjVGrKwxDHzGYqQB2gzIkjm0eF0le8eYWkz+LUKAnHoZ/LH90DGIHGjnzC8T7YMCJI9jkCRxIPbSdYGMR7Zj/wBvcfrPtnIAB/C0NS83BlKkjz6qqLYiaQFkYMyIMGZydLd+DrVqXO9WCLQlOo1IDE/8K0sTBMk+/sNXtWpiLioaCVW5RiOF4lDg5xxgQAFehxcD0mCrAkwFZWW7kiZUk8mfnVAfiGyasyEs1OmszDFCxJEEtRZRbEkS0Gexxomp4ehSxvOKpHodlqQo/nBDvjk3Ek8yZ0+33RsSpUhGME29QWVBYAjMEgkTnKk8Rp+VIIIUNCwfaB0kGCScoQYErwyW6qM3wLw5jSdKlWswDFbryHkE3BapAqFJgq9xkHsIUaVDwlEBUPWg/wA1Q1D7Yapcw/Q/PJJNu2pFUAOTfU+2alUiPZYIgdhA1cWgx7/sPv8A6k/oSMqzV8FChhTqV1Yr6qlR6wUwQsLWLDkkkKRNonkHU9p4GlP01NwcAEvWepx3ioWAPyANaEaZmj/XPwAMk/bRQVPwZFcv5m4uyeqs7Ln/APWxKD4FsDtEajR8IXzC5qbi4M3/ABWCd1A8n+zkJb+WCSG5J0b5wic/9LD9pA06oFBkjJLMSe5MnJ7dh8ADRAtXwVGcMXrysRbVdFwZzTQqh/VTPBkY0+98ISrFzVRE+iq9LmOfKZbuO8xmOTJo1IaaMve+Eio1NC9VUQEkI7IWwFW+opFQnJOTm1iZMEE1fDUNLyyXCgDIdleFzmqCKnbJLZzM6spTMmM3E4jErYOTEKc/JJxq5uOP9c6oB/8ATkSmaYLkEFep3Z+qZ/FJNQRkyGkduBoeh4b5LEUzUdX4Wq5cBo4V3L1AStzRx0wBJkaNMSS3IyAPaDB+8sDn2tjuSH4pvKYpFqjBaQhiYBLgMDCgzCtaRIzBkFYnRFfhuxFKTTSowYc1K/nCVkL/AGjvapzJUE8YaBqGw2VKm/rZq9ovRqrNlhcSKTuVQXK0ECAJAJ4J2xQ06QV2JKSGZiSDGbpYkxBBycZHbUNwgJv9MC1ZByzMtpYSCFUyI7rUqTAm6ilfp6mKpqMzszP0i91QAi1U8oN5bH7jJzE6C8Q8O2bVRdJqKqMq06jiULNBWjRbq4Jm03CBnsa2zNRwQxVUFRMAQVfy4ABk3KEcB8erAcEk3MlFelvLjkI7AqAsJ0U3JCgQBCgAfrqKzfGfBtvVDK6MHEIpS+5fNqeSHAEK4VuogzEN86vq+AUNxSQVEZgAGU3MhgyASaRX1AAkcY+NaS7SlH9nTjP5FiCCp7cFSR8gkcHUnoIclEJ9yoP9SNTgmhTslCtai9RN2SAflgMEmT+/Oqj4cLYsW3g9b8Fr+lom64SSee8wNaKZkaxaSw7XpULHN6KZU4uWFkBeCMnBHYi0CK/haNAKBwHvhqlQCb3f0iQwudjYentwBEiHC/hq62kAK/luCA0G2KwYdIxc2ARCEi0EbViUUuAHIFwHZiM8fOrdRQ4NU96aj2Ks5+R01FA+8nVxpkxLHBmBAB55xPB9/wBtT086ClH/ABGGYsQ/qWrAwY56R39vfMmWBgSe0QAD2nINuBPJ/TGqtxQJZGUmVnp7MGEQcHvEe3Oo7K8szF5Q+lYWRJJEQJAtIBuLSciAOqou2tZQIUxGSswwJyS68g5BM++pNH8uTOcAj7nnPxJ1cONA+I7lgAqKSzkLMEhQ2CzEekBbjccdOJMKSluHCXv5aSgLMRBZrRgAsEhoAyWgYExkW7WtetxDDLCGiQVJQyATBMHkyAYIU3DQmz3rqjNXApqCcsBTAphAxd19KdbOsTxntGrq8YtcqEwVRSQciAAkGREBciGypBGqi41+AAxJLcRgFjkliBGZjJMGAYOrFIGJ59zkkf4mB+w+Ncyfq1kqkVaVSnSdlCPUQqMIPQwBVwQGfBOSR8jo0rpUXGQeR/XsfiZ+PjU1cXJE86wt7tKtZabztwBa5Fak7eU6nlQWTqVpAuCtIAwZI2Gq9gJIOe0ccnt9snvB1HyJ745CgDuI6iQbhk9hz30RSavSGDK4C3BkBtYLkxDMJ6QRnIuHEnRNSlMgzGOCRkE8EEHsP9cobdIIgm4y0sxkwBLGcnC/tqVJfVcFknkd17XT3GR7fbjVDgDgD7ahV6iF7EEt3kY6ee8me0Ajvh9xSDKVxmORdwQeDg5A5ke4PGq3RsRUPq6iQvp/EOJHMlBnECfcGQq8jPJ/+5jnv2/r3xEa9G4RcywQZUwcdvtn9wPtqlqTGQKrTEAgL0mwrJxkyQ8H41DdVAlpasKdzAKXsFxJaEUtEnqAAGcfJ1RCoC/SrgBGIqxMhbVqLTUTAJpvTBY5EkqJaRg/U3iG43CtQ2tCqVOHqEeWrAx0ozlQBmGug4IiJnoPKLFsEZkXDl7FS6w/lFgieSWP8rEU+NsKopGkahbKmmQeiYD1VP8AZgkPaAzFwjEDBAlmk4LwTYOlKlTrOXNNeIAHPQCQzX2AMJxwhiROpb6qHqhGpk0qYLs89N1rraoHr6DWmcA2gS3BtGrCXFZYi60HkxIUExmIWccTjUUpwKaO17WrLRZNlpZgo7MyoLfYnmDqoBreJKiRURqtVAFdVUMFdlAtQQJVroUxcQyzzo6nuWBAFOpDFmuICx1n1SRBEz7kSRdyYb7wlHqU6pBup8QxXEHuOYkmMc86VCrRZjaFDf3TTcwAZEhWYAESRgGQTIIBU6wI9ItjuomT2W2QCTiS0QCIIkss6W4BkEQyxcM4ngqSBKmDB+COQdJZ4n5X54BDd4BZciJwCYBLVVEYMHAa4ArGAIYgmR1SZUQTMSYIkyQUNZ2824SutW0ZQo7QMIrXCW9WSxgDHf7nzqG9oB1hhOQcgHI7j5H+sSNRpcKQ76p2lS5Ax5M9iOGI4P2/XVmzaQBmVhWzJkRMkYng/r21T4dUmknPEduxI7fb9vc50QTaNMRpydMTopRqHkiIBK5nH+QYED345zySdTB05OggE/5jz3t/bC8f1+dI0x7fuSf2JkgfGqd7UNsK1hMgMUvA6WMnIUARMsYPHJGsY1K4pB6danuArLexNoKAWuQKNS0HlokAH8pIEkdARGpUuRPx/j/5P76xPDPqBKoAuNxHoguy9iGamtqAc/mMEEka09pvkqBWRgyt6WGVPfpbhhGZE40ERSXyFVwCtihgfhQI+8xEZmIzGgvB/AhQUre5Em1boCgmYlcs3uZg5x7l0qg/DBbqsJCYyBYC3uStwGP/AMmZlYto04JNzNdxmQBLHpHH5okchUmSJIIU8wOlRxEZ+AB6Vz2zPt3tI/1z/XSC6aNFOupMdIHTEaBTqk1blJGFtOe5EHIyIHPJz7gZNNDdJVc2srKlvpIPWTUBDZ5WxYB7k8kC0xlEGQIjM8R3mcRojO3O6FBPxL4UEzSDYUEC4hW8w8gkxAu+CdX+H7xHUvTDANMny3pkkdJuuVSTIgzmRB1mnxepWrOlAWWYL1VMTwTTp9JIBIaScwOFIJ2jXAgcsRgdyPcnsvz+mTA1QFVrsS0AqtOcmAajBCQFEnpEyZjKxkXEVeJ+EedkfhuxCs4yy0+o2rBgvkqGyV8yoVK3E6vG0bLValzMSBAKIi2mQFuMtaH/ABGJMti0dOpVtxgXSA7KCxxC1GIjBlWAgdssOeNEVfxaLTpXGmoZUKBiFkiwiAYgKYM9iFAkkDQ9Lw9qm4DuVtUxTJJLSV8tmgW+WYLoBJIMYkZM3BVlKlvLNVXnhTkBTcO5UsP2g4kGO9pB6ZppFNYtlAD5cQQqoVIbgAKFIMRHsC8P8WFSjSdhDVKYYgEMFPSrSwwbXcLj9oBidWgFU2KoLOrNaLbmLKpZivL2/mPsJwND7bwkqrWNaXY1IceaoqEzfaXkGRMKwAlssYfVXjXiFTb7d3hKkSOSGhyFUKqqA7BmACggkQLi3UxWlYDlpJzAgSB1GFtJ6iAs5g28LkawS9LdVKkE2UmKMEMrUabg6ANGAWDMBJLrJICxrPtLwCxVgRcAwuSTObQResErBMW4+dWbXYJTWEVVHwAP2AgAfA+TySStSQTOlbj3+Dpxp1AzrLQLZ14qWxPuxaTKkhekCAGUMxY2yQIDAyF4KhWhTDG4wcxEyzEaqqOq14DG6ogMQLQaXUrs0TkSIJiKeOG1LwOsrU4SoKqobQ4Km4EK4gp0kAPbK4Ns60yPxp5GkX0JuKwFWmLyJJ6QpIbDDqYYQSVgtElQoyxBiitPdpwBpjGinGsTxnwLzSKlFvJ3C8VBi4c21I9SkxnMezDGttdRjUo5Xw36uW7yN4oo1VIDF4CFgJuY+lDgENNpxaRKg431P4qlNh/CuymoztUtqKQrixgxTqtJL4EgA02FuDrrfJ2+9SWphwDaCcMvusqbqbA4ZGhlPIB0FV+htoFchHm1omo0KQDBH/mdMqyzsf4T4im5o0qoAuSGZRIsaCjCObcsRPqAHOtNFAAEcY/Ya816ttuWoiEqUmilUMyQepVqRItcFTEAAsZGSR6B4VWLUKTMtpKLKj8rQAV/QyNJdSxLxDzCjCmonFvWVJMjBIX8Mci5Sx9h20+3LKqqUdiFy9yESIEEmpcSZ5jMEkiRNm4pXoVuZZBFyxcsqVlSwIDCZGP3Egwo7xWJUlb1wwkDMEiFmQCBcB7fY60irdgkqwBlSIBKqJZkEkgPkZGOxYSQx1Hd+cEJHlMQs2tTcgsM4sYsAD7K5xgTrQIHcfH31VUWMiccjkEYmB2IAxH+ZOg5rwGo1OvXDCmWq+WxWkj202/FBvchgyTaBazwT6VEnW9UrKHVGILt6Q3SpIloUZlugsMMQFJ+71K4BZqaXOcE5AuGArvEYySO0EHqIBVXYeYoFWxiYwFDL2xDjqzMEgQYx7hUm0KtciqpYk1OtupjcZPSb+ogcIQCYMALonY4WGi4cw5qT8szKpn4iBwPjH8Fer5lQoTU24YItzFjcAS7UWcktSv6QCxzwQFycAwuNKmQ7mSarC1Jcs2FYsTL1HtGCcXKCIC/ddRjJxBUREEgm49pUQPuT9nrUAaTKxHWCrHgTU6Jz2EgZ4AHtobYbJ6dRyajVLlQku2C01AQiAW0VVQkWzMtcCYbRDAsQSO0hRIOQVJB9V4DDsIvjJgqRjbHZtUUmluNwqhrbW8usFsX1A1ZdSwMRe7AtDRDgbe0pxdPIMDM4sT345IxGIHbUpEBpBUZ4zj2AMEiAItkRqyksASM8nM5OTB7iSY+NKJaA8apUnoMtZgiYJYtZaVIZWukRDAH2xBkTo+dZX8OK9csxlKJsCTgv0szMO8ejMiAR76ijPD9wHSZmCVn+a3E5yPt7zzg6JGkG/w/0NKdBl72nuPNQ0jFMHrlqfUJBwppTkXL6hEg5iGIZ6hEeW2fZ0HM9xDD9P01cu4UmAyk+wIJ/aZ1MiQR8EZ/z0GJ4ttqji5NvDAQSHXqX1wVBF3WqYzguBFxOo+DoZqOqCoXKlmvtEgEQLwW9JWZJk/c61XpuY9IKnsSw4juFn9gYJAI5NlMMCJYsLYMgZaZuBAwIxbxx8zQJtVrZuDgRItak2SSSAWBMAERPsB2zN1dirNQUsplSWpsUMWmw2AiRORnJzGNHBtPfqATz6o/4QP3Zcj9DgzOf6aHqee0gooUAnocKzEDgHqAz745zrRu0idAF4XXqlWV6aqVaBNViSh4YsUJJMMM+37zp712MCmt05HmZUFioJ6O5VvnpOOJlU23UWUlWIgxwYBAJH8wBMEmOMGNBpvSm4WkaICkSrrML0yfyAW3BUmQZNPpAI0FtXxggBjTEEAiXjpKs4OUxhGxzwIzqjxLxmxdwGQHyel4cnlaZx+HjprIROT1RNp1orSURCriLcDEAgR7QCRjsSO51A0UVTCKAzpIgZM00BI7wqqB8Ko7DQcx9W+EPuG8xFUVqUqbXJuCqtYBekC8CrcI6j1chAQf9O+JvU2SvCFgHBNxBuUsZtWmQCRBge+t1aK4AUYEcdvb7YGuY+mt/S/i91RpR5ZPmqMRItp1IIxaSadq9gD7QJ9V0hZ/5U+fxG//AJa5/wCpDWov/EIZpqEFSljqlmF1xUwQRTE9oB/mno0Bj/P3jv8Ac8xqqpRVi4YBlZQrAjBH4kg/o39fnVQ9DdTAmmx7EN6wINyi30lSpwSBMSYnV4c+w/ef8hrmNtY1GrQplqhoGqAFYCovl1TZ5bTIq07nVSbVaYHSbtE/S/j/APEIVZrnSeoKUFRJIV1WTGIDDsSOJgNMbhyZhZ4nv9uOP11hAkJWFR2NEVKiqQWLeqmFppYC1SGNWkEzJUCONHb1y9RKS1TSMXmAs1FEqUQtJByGJUSoAyJGiG8NpimqBBajBwueZJunm8ElwebwpBBzqwp9gFFNRTiwC0CDItNpBnIYEEEdiO0aspOxH5fnBj/HtpUAoUKswsryW9JKmWJJJkGSTJMznVi/5k/uST/U6gHqORUXIko+LSZhqWTnETySB1fI1TXNSIpsowxBUX9bEkXL1GwSSVWCcAFYMlDLfYY/WZ/+I1YNXUwOUdiGNoH8pWTgyCxDduwyATPMRYxbsV/6T/3akM6edTVxHr90/wCk/wDfrM8J35qNV8sgqKnqtJUmArW/icXIcjBz+t31DuSm3qEGJhZ4i9lSZEEerkZHIBiNF7eiKahB+XHb7dgPt9gNNMPL+6f9B/79OGb+Zf8AoP8A36ndpp0MQXcB1ODElSD8Eggj27j3BB76jtHwQTcUYqT7TDqGyZby3pknuSTAmAHS3C06lpqU3atUOARcreWTFtx6QlH44JzODNiwZS4S3zDdkAFoARXI56kRCLuoCAYiAFzNpA/GnbQfi7HyKluGKwCOROJH6EnRUU8WRiVRXcqwU2hQMxmXZekTM94MTwSlrEgG0rjIaJHx0lh+xOq9nSCrZHohSbbVcwJZZJkHmZPsSSDF86IA33iZphiUNqFAW7MHIB8oAEsyjMQM4nuCf4xQ1pIVoutJEgExJtJHOOeeNR8RQeUTYXKw4UAFiUIboDYvwY4zGRzqTUUDF7VBMS0AEgHEk/J79zoGFYtNoAAJWW7lSQYg8SCJPtxoZnqsVuCUwGEw3mF8EEC5BaLSxnJleIyZ7fc/hMyKwAYhFKkH1WDpIwpcmPZYxiNXbXa2DqYu3uST7TEkwCRP7ew0EqT9jkjEmM4BnAAkzJAAAMgcahvd2lOmXc2qtpJ9heuf31Heb+nRDvUa1VCyYJ5LwFA5bPHyDxnXPbeo+8qLUqMKe3phKqICSHB6w1UkBTEQeQpEZySVkfU3jW4qdJD0kZQUpwJdVfL1IM0yDYM4OIGTor/Z/tnCVKjYQEWSOfV5pGJyoRQQfUMg2QOs32085CjdKPhwR1ss8Ag9APu0kZ6VOdXmjaltOFhYWB6YGIBkY7TPzOpnJvCFPbr5jN+YiD9ie575TA7DtkaV1l7exvPt0007ATHT7E/4ahtwyqga2R0n7EhV4Al/7IGAB1MfYar8UYeTXE5ZWpqO7O9MKqqJ9TMQAO51Uc//ALP1PlXkyzPVkk5ONtM5znP66D3LHaeIQJtq1ldMCLa5CVlZokAG1gBP9lTnmdbX0RR/3VDAEXjvktUYsT/7VoiRPpI7HVr0w+8qPyKCUqSggQKlape7KfezyVP6jU8X0bt64qs6Nm1yFZcGOkmP5WQuEnElTjB1b4NvzUo0qhKlmUMSs2k97ZAMT8D7DjWD4ehp7rd1Qz2CshKKpYsRtndlUDMk16TdIn8JZmcbXg0eRTI4jAGIyengenjjtqoJ2pCqqCehQokk+noyx9R6efse+rw2hisOGzmVOcS1oBI9+lVEZ6h7YIGgrB6j7wP2z/5/bVk41WVh7v5gFP6FinwBLOPklRq06CM6THS0Pvt8UtCoXdjCgYGIks3CgAznnt3IKp8X3RWmQol6kogkjqKkyWGVAiZGRjI5BVGbVuGYEwZzGewnOh9rRfpet5ZqKpXpUgAsQWiWPNoxJ40VOiJTqJY9hP6xqSnSnUVkfUW7ISmpko9RFcGStt6M149vLWr/AKyA/Ft623cdTIsziAgABmQ8ICP+WIABI1o0vFXZyo29QJcyGpfSK4n1KGLQ0DBWeoSBmA97Ur02VaFFqgUg3O6soHpKrewdIVZ6VzOScg0XeDeMPWvWpT8t0tkdpbzAVJ/mDUnOYlShiCCdOpSDKVYBlYFWUiQQcEEdwQYjWPuPFp8s0xVrCuCyBWstVQGkeYiWkhhgsCLCQAbzo7+LqCkH8otUgHygy3SSBFxinIBJMNGDF2JYmspqG52tQ2vUq7a3pFoq1KcZysh3HyCSYAgcHWobo1KPS6l7ckKadrESJpveabCR0vPyDwX2e8eoDdS8sgxa7gkjs00g4C+oZzKnGh6HjFRmVKm2eldNpd1cSBcQfKD2GActAPEyQCw0/hcikGIp0mqEs+CSzxYWALDJFNSBLdIH31a216wwuIzhuATGaamIMSOoccToOn4s9Ot5J25AZoWpcq0yAB3tnpAAjJwIxaNF73xCrTi3bGpPdKi49hFQIST8A6oKqVlwvuQO5PT1DHq5UCT3I7nUjUPtn5/zif8AXtrJ8a+oH21K9qQaTAtYlVkGL/wwAJgeqSTj4y//APRVf4WpuDcoN4QPaOon8IqqpccESSQDhvRqGK/H/HqdayjSId/4lAbgtr2mOQxNpNiz/LIkEGAfF/HmTff7wWNgVlWiwNpJJDMtQRUqDMFhAgHkax/p/wCmX3Kv5bBFUWckYYEEYzEDWs9CpuGG3ro4emwV2VkCMbA6wq02WlUKMCSoiHBYG1Aue2uI6jw3x2jXanbVl7cqrMguNsg0jAYSIEgnq6Y6iD69epKWKCs9RkcXKByRKlLzKkkELAYTrh630NUvYJTYLd0N5qGASD1KSDCAkYgm3tM6sT6qqbI+Wz/xcXBg99N0ZTbb5jBrwSGOQT8gQNP9emeO4pIbpMnCn4uuZmt79lHwAPmc7xyhWb8Oi1hqqQ1QnFIL6oWJLOCq4IItJEZbWbV+rkr07KaXMTTkGoyKDeCA1R6QQywRbSYe4r3zqbA1RQVTtvLemCEpeerA2oyKpcIAAZGYxjHbWu2cxoeH7NaaLTWYHdjLEsxZmc/mZmZmJ7kk6wfB6avTorAmvVfev+aQKnmI10QTc+0An8q+64p3H1h/aUaop0XIABp1f4n14IIRUteCIF0yQYxm/wAN8Vqhi9TbNTpFCFYuAUp0S5WaFi+WsM2TnAksAIQq7bbgnd1QLbFqpMg9JG0cO0/zfi7ZftPsdaPhh/CBiLizKPZXdnQRJjoK47cY41yld9x+HADpUYy82O6b2oj2mgSTTgpaCSTapHTDT0u/3G5UjyqCVAZm6qtO3iIENd39uNAXuKK1EZHUMjgqyngqwIIPwQSNToVCRJ9UsD8lWK3R2DRdHseTzrO3e+3CLTt29zuwWLhaCRmagnpHuVE84403hvitV6Kv5SBmW5UFVGEEBllyQRIKybcT30Bf8ITWvLdOOmGnAdT1Xxabg0WzcszxaZRYlQWieD7SJBj4kHWRs/E6xa2tRRGIBUJWWrPqmZsAwpIiZF3FsmNDxXdeYA+2imzMAyvc0AEguhVVQYEy8SYBYjNGwG1l7Oua1QVCtgpBktJBYM1hYPAjEL6SRM5ONVbnxLdKxI26CiIJd6yqwGLiKYDcTgFhJxidVbWvuCl9GkjCqzOfO/AYSQFFq+YWwOTacDGcQbzNqN2gN/uq6qvl0b3ZgpDFVVRyWLrUMKPa2TqdN9waZLCiKomFF5Q82g1Lgw7SbDGYB0BobTzrN2Tbo3ecNsn8vlipUnn1Bnp2x05EznCxmVCrur2DptwmbSrPcc4uUiBIyYJg+84KLc4yMjuDMD4OGn4UH9dDsblYBqolSououQpIPVDUwzfYtEe3Ojo0wXRGPt6e4W2mnlLTUCXKGTMlrFFXLXc3BR1SJi3V253bUQoVWqMfcxcQVmCEI8whiwWFWEPpUErpAaYaAdvDqcBbRYBbbJtIUQBE8ASI+dXKse/7k9ye5Mc9v8hqyNRjQQORB4OoJtUDXimgb+a0XQZMXRMSTj51dbpATqK5b/aB4oEoClEmqc/C02Rz+t1kfAb41neOfTTDZowdpo0lZkJwSQC0T3WXPwMDknVgH8b4hcI8vbsvIywVpABB9LWOwOOYgzrrywg3GA5MSYkGEEE/zQCP73vqZq68t+n6tVWdqVVabKpwSLnuwBTRul3ut9RAHORI16BtqtSrtk6h5tzw0FVZk80KWEDocBZjphsEiGPm3iG0bb12Wcoxtb+ZZ6WH3WD7ZxPOuh8G+vHVbKqtUYuIfEhZEgri4+qMjmPnT83OyzenX+EeKGoXVyA6BWIsdLVZe4f1Q61QWEDpggEGefrbM10epUCipvHSlQvBlKIqCsTwGViiiFmJWkOXt1p0a9Hcg7h/NRKYK3OqojgRMC52cTCzMYAGVxM1af8AbVi480L5dBje7iizVFYU81HeWvKqcC0N+adI4L6h8NehVemMJAHIAcSbZF7XmLZJjqnpAgkYfUNdqIpeaxpe08g/lLclPiY+NemeEeEKlO9QvmuWq3DALPcyglOUAYDGMSO2uK+pdii1azuLTGBgFnd3YVMYMiAwAH5oAgRizOWpd4df9NbSj/D0Go01awG1qhS8F4v60VofgEQvAGBGhPqXxdCybdm6C48+EuUBetaRa4BmqFYtGYDTzB5PZeL1NkxNCotSm6C7iA7KYlZlXUgn7YPOuo/2fbG2h5xYkuzFQeFjoZh/ztYQW/lUD3my/Ez6M2W0etVZ3dxTWoKiKrKAWCWAYGaSqBwSrVLzxGt2wZ9Wf+do/QFoH6RoLwOy1/Kg0rz5ZDXBgQGNp7oGLAZIgCJEE6Ua0yp8tR1EIIySQO3cn4jnQ/htcHboaS2qEARYHSoAC4uUZS1okcjjRrmAcxg54Ax3PYazvpxYoUhERSVRACrajOq2qMQVtIIiQVMCYFBYpgkMygsO/tzxkwctwT6iJMmZoQCSPzGeeIVUIH/R+86tjTU6UDPOSfuSWP8AUnUAe+2oexmk+WS1oJhukjIHJAMjBgjAmCCVrAgEEEHuI/y1ONA+FGPMpyTY5iQeGLEAGLSAoAwZwbgCcgaTpMdSOo6BlOlqUaROioqdS1GdItjETGJ4ntPxoJE6iTrLoeOh7SsA3MlSiYNZWETaqk3FcysSQZEFbXKp+KI4lWUDvcwVhicoeoEd1a0jRBQbSu7kwP2/roXcU2Kz5tkAkmAKZkQC+fMVQYboqocDq1h7f6vpOl1Py1rFjTZmeUBUEkmsbWqqFyBgmQDbIOg6V6vsGP2EfaCYBGex1kfUHjn8PRd1KhuKcySzGMwYgAG6cyAY1Yvj23ETuEc5taV6zEHygigOfhLiJzzqjfeGHcP+MIpwbaXV1EEgVK5FpwIYU5wQpkMMP4f1g/QHh4tqVIYO0IrSVilPUVdc3M6kWk801MRk9rtaCoAqKqDCgKAo4tAgfAA1VsdmtKmqrwoAkgAmMZtAUd8KAMmAJ1i+M+LGrU/haDgMZFapBYU1HqCxy/I+OMEys6i9uN8Z31XfVPMSiSg6UKIfSTI81+B6pJJCiTxk6y/EPD3pVHpVBDrhhPEgHkfBGvXthskpUxTVYUDgweRm6ME+8YOffXnn1n4ENvWuSLKssBOVMy3eSCTIPyR2k5salKt9S1K3lhoqtIKUgoSisAAAjmoYGQekAkA+3WeAeGo01arivXfBefRbIKUiPQAZBKxJJjBM+d7Cqq1FuZ0XMsoDMDa0WgxGY7yOQZA0d4Z4lY9ilnuqLDGVlg9yvEyrTb3xzPIKUsem+KbHzqTUxHVbg8MFZWKNg9DhShxwx+2srwjwxS/8QoRAQfKWnBQytnnPYAHLqF9MCAOcEP4P4vUr1a1KsgQIICQSTBtYvUBsYGCLAI9QlgDO6D8xnn/zrbLzf662NKnUU0UKBiRUEFVvQAKAvpDW3k2iDcDyxJv+i/FkZTs6yqyVDKSARdN0Ge9wDL7N9xGX4nvKRW2m5KeYHKBfLUyqhgFUkzgS13UwZhAIjKarDlk6cysYtzIg/B1i961Jw9a29QUalKjfctRSFvYXg0wDgAC8MCxPsVnvrWJ1zO28RSqm33WRVqMtFgp9TC+QU4IBD1BiQIJwAR0bNrbATxKpKrTJK+awSR7QWImIBZVKieS2NFBQLYAAGB2hYmFH/tUR7fbWR9UsVoCoGVGpurhnJCAqZl8QV7Z9zBHB2Kg9geR+wcTP6ToHZo/b7/076nqu/Uw2ga6dCeHVQylh+ZiT2zMY9xAEHvyNF36A8LcWtb6fNqAcdnIORgiQYI7ETmdAcTpidOTobd7kqAQqmTHUxUDpYglgrEAkBeOWGgIB1KdVo5gY+4Pb/wA6sDaAR6lQjpVOR62ZcdzhGJI/lIWfcaklInJIPeASoH7CSPhiRq0acHQY/if09dNSgVo1oIuQkK+IC1lCEOuB2nA5Ag85udlvqdQu9BK5KFCaUAMTba7rTCuxSMFlHJzMEd5GkRqK5He+N+ZTNOptmRADL19pWqrfI6jTSmMnqOMSOYgth1ag3NQfxG5CobgxSrTglSbVpovmCkAIJFSSC8CMa9JAjOqdxtUf1oj/AN5Q3/yB0vI5Hw3a7LbEsu7VpAuV9zTVMEGSyUgwAKzzme4jW9u/FVoCJ2iH2fc+V2wR+CTGBmP/ADmbr6NCVRX2pVHVrgjyac59MCVGTAyOItjVVPftTht7sVUCZrBErWkA9VQqGIDfzFpz3OnwXb36nqMpTbihWdoUGjWvZWe8AqtgLWhVJkAC4EmARq36X8Fbb0uqiiuWlprSWtyhJWmyqFzCqSJAaQSdQo/WO0tmkaYY2i0qaOCwEs4RltWQxgkwCYxp6n1ertSSirOanr8sh6lPIX0kWgXMvWxti4mNNBu48cqGr5FKnSNXJZjUYpSX+ar+GpJmOkH9Rxrl6P0k1c1K9V7gx80QShqKReC8qxSR0mnhl4lcT2XhfhaULhTBgnJYks5nLOTlokgT/wAxzIOs/wCpvFHX8CgJqVFZnYCRSSILvA6ZyLjxH20z03xxf1d4PQ29S2k8Ni6lcXKSJm8qMHBtMtmeCI59W9vsdeibP6KouxqVC9RPyku01TyatQiCATNqg+mCxJaFzvrbwqhTSKNC16aiq7UwAq0ixQmr3YSD1fliSwXBzY1KwPDfqTcUGLK5MiCryy/t2jnEcDkY10J+qzuKLK4FIMCjPfnMA23Em2OcGZMZA1yVbwusqeY1KoqTFzIwE47kd5weDmODAsam1caXjmz8upKrCNxBkT3Ax75jMSBJ1naVXcMYBJIAgSZge3wNJdB1H0jubaW4eB+CadVCBm52sfIYYK06UzI6Qfy59JyRhhPvZP8AS8f468y+itvUqPURB0NYKpn0qWLjB5u8srIzBIETcvqN2tzpi9svxXbu3lAvTgVkYzTIytxQ2+b1fieXgFT9+CRWFXpPmUsMv/Bacm0wfOMYY9v1zoT6oK/w8uYQVKRcmelPMW5iRkAKSZ+O061jzkZ1UAbp9wqFlegzDMeU6YESQfPbIFzARBgCRM6vpUKyrHmUcYH4D4AgCf8AeMn5x9holToPd+NUab+W7kPAa0I7G1n8tSLVIy+ImdBRuvF3ouqsA7OJphKRUEiOm412M8T04DDnS+n9lUpbdEe0NAkBcISBKiHMgGY+MdtWbPYnzTWqEs5uFNeBSptYSgAMMxKAlontMDWiRoM9fEASqlwGY4Uq12WsGPYsORiMg2wSm34EAuqlhiQwnFRjBmDApVDg8D5Ek1NupULaLQQwA6YIMyIjvP3k6sP+vn76qBTugGtLoGibSDdbcEutmYuZRxgnMaugxyv7H/71JzODnj54Mj9jB++nV9TVwo0gNPOnB0U06TaR05GgiTqt1kEHgiDmMHHIyP8AHVh1Eag57feLbjawaoFWmGCmoFYuykGHaCERwVCsuAxe5bcrrU8O8apVSLHQtyArSew4wwPUoggcjnnRjoDIIBBEEHIIOCCDyD7awqn0Tt5JTzKRaZ8uoRIJkghrhaf5RA+NBp+KbWnYzPTpswU2307swTExcBg5HYE9tX7aii+i0TyVAW4gKssAOYAGeOO2ueq/T+4pI3kbtwolwjUqTszzcZqkAkse5GMDAGrtnR/h3W6tUtKKnUJosKa80zP4RCo5kswggkmLRe06b5Bx3/p+3P7f11zX/odUpuPMgHcVSajJ1E0hTtpU8dQhgoOD0zmSTrotvuQ0gixlMMp/KTx/eB7HuP21n+GisX66NiSACarO5kK5bzJJKg9BUmGIwSvDDWnudwqq1RjCKC7H2UAsSfsATrmPBvBaz7n+L3GLkJCAmVuhVRogEBJkf3Z5I10TbZKlIJURKilRKuoZTjEggg/sdV7bckg3UnpG4gCAZjuLJ6SB3jvHEgCLf1nme8+/vrB8W+idvWyFNFvekAAf7yRH7RrcplpyoA/muGT26ROInM/p7CVfHqIey5i/Fq03JnOD0wpNpi4idTFcV4l/s8NJS53KRmLqbKTgkBbWYsYBwAT8azPEfo+tQo+a5plcYUsWF3BIKgDt3nOvQPCPA1WrU3LqBUqmQMmxSBIIgdZMluYOAY1oeJeHrXpPSb0uImJg4IYD3VgGHyNTF1534PdtVpbmk7Mp6a6wOJQsoT1ALd6+7BcKrC706m4IBBkHIPYg5BGvME3VTbGptqyU4Wmw5tuUm4hHjN+QCBMt7zrv/pk/7ntpMnyaYJ+Qig/1BH6aQp/HnPklAJaqVpDnHmMFLGAcKCSfgE9tF7HaCnSVAWaxQoLGSY9zrN3iX7yiAFPkqztOCBUFmMSZwYkiUUwCs62hrTLO8Vr1kFM0VDSxDrbcxFpaU61E9JEE5LDIjVP0/VR6ZqrU8x3P4jEWkMAAUsk+WFEC2SYgktg6r21WpV3TMVijQJFMyOur1I7GDPSJUCAOs+qQV5bwGg23324gVoVyttNblenfMue5RKlOoLerqgeuGK9BXUixzABPYEwCewJ7D51UHkAjIOQfvqG43iU1LOwVRMk8CAWJPwACSewBJgAnRAfg+5qODf5pwCTVp+UVYkgoihRcggm7PIye2mNPGowNBFtIDUiuo6CAOpXaiNNWrhVZzMKpYxzCgnEx7aipjTOdQpV7wCPjuDySPykiJBEz2OobfchxImMcj+YBhxI9JU4Pcd9VFw0Ju6ZLCZK/lCEqb4bLZtqLbJhhAKgwxItnud7ayqFuZlZgL0WQlkgXGSYaeIhTJGJnQrhkl1ZBEsHtIGe7qWpn3wxgRMaQqjbBxw6ugyJMubswWAUKFyBIZmEFiCCSVTeRI/8AI+D7HTut0MD26SM4MHHYqcf0PsdDNVIYSBcceyvHtyVb4P2k9LaDN8c8Fruwfb7l6bD/AIZdxTJ9xbNvfFpB/wCWM53/AKTv2gVf4eoAwbrYqrROXWlTlzlYYkFSgwZkdLW3YUSSqgMLrsQs5JyIwDDZBjE6T74CRZUJF+AmT5YBNomWukWxgnGDphoOjslVkW003AJUK9R6eMzcygextI5zBwdatEnpnJxOIHbgSY+2hqm5uUxcDgqCsMTAYAI0EnKzMRJBIyQttuCwmePzLBUkc2XLJE9+OIJyNVC2ctRpZg2UzIgz0qSJMiDxI98Ec6y9r42u4rvTQ1/wwCVdKQQyRDUzcKskKSrEwJkjjWtsqRSnTSZsRVnGbVCzjHbQ9HYBa7VLiS5BsNsL0W9IABN1g5n0GO+ooqizEmRAgRMTmZBCkrjGQczxiSE20KbjzpAFRVpsBINwLWsezCCFjEGMn8umNZPie6mpSoJYztUVqimTbSQh2YwptM2RMSSBIkHQaoGkdPGmzorz7xOxvFmFdSafT0hS0xQV1gDJl4wJn0kEE62/oLdCNxQWQtKrcgMm2nVLWrc2Wjy2y2c551nfWW3ejuqW7VSVgBiCRDqCBJHEpEdja0gjkv6CqGpU3Va21ajU1AuLwV8xmEkZ/tFM95OBrM7X46GjB3NVlAMIiOwIkMpeoEgCfRWDZIiRjM6H+otw48mnTco1WpabYDWhSSQYLLBtysETyOQbslAW4f8AEPmHjlgP5SQYW1ZBzE99CVlD7umVIJoo4qc48wLaPa+Vn3APEHWqy0dvtlRQqiAOB7ZJ/wAzrm/qzY1FmovnNRZGFVKT2sjFQgqLjKFQqsJxAcCZZeoA0g2gw9j9TUWpU2Y+XcqST6FZwxC3KSFmwwDBygwWAOpWoJUWGVXXnIkcex91Ygj2JBwToSt9PUTWFcApVBm5DEmCslCChMMwkrOTrlWpvtN4ClV6ieZR20VKguBqGm0GmFAdAjWAgC0t7idFd4W1KNVA6mDohHURjTjUrdBTOmq0wylW4YQYJBg/IyNSAzp51FD1drNW8/JwWksyimTgwosVRjM551KlRVMKCB7XMRgKvBJ4CKB7QY9TSQTqGdXUxB1kQZAkHHupkESIkEA6q8twZW0zzItJjjrAJgZwQfgjuTnUpOgGQkcC0nlTwTkm0jv3MTxkAknUnFwtIIPaR3zEHKk/AJ+RB1ZXAt6rbcE3RAgyDnEgwR8xoXz8kGSsTLAiMzDScEYILAEjOSAWqKqG3an6EGHLMS2QLB6AMsTCLJ97mNyQbRvlIUqVcMJQrlWB7o35xgTZceMajuKbM6qWkSQVKgz0s4Y9reh1NwMtkWkCG/sywmLs3FiWiTcXdiSbFDFS2IW38pJCIDVXMkqihliCLmNouVwZ6ReuLW6j6IB0ZSS1Qo4UAD7AQBjTURjGB2ABEDsIPECBGODgcatE6lWKGS5WCsyyziVwemowMHkTBBggxMEHImOQObRMmJmCoPHcGpJEcR3xCghVD36qjY/56juB9+oDUNorA1LiSS8x+Vfw6WKfcrGZPLFziYFDeJeKLRSSCzEqqopFzlmCwoJ7TJPYe5gGHh2wKF6jBfNqmXKkkQBaqgkDCgew7+5JA8N2avvNxWy1pFMFs2sqgOqZwoLHEQCxiI1ujWVSGmOmzp86oxfrHbF9lXExCh5+KTrVP7hCP11y/wBM7l9t5NVlqJt65sqXghA0gJVQsOGxn0wW9ULHoEa4j643LUSfwhFS5TW4lGWoi0GxPQXDjP5VxltZvqzx1dCsaNGncLnVEUIAQXcKotUMSRn3JgSScE6h9O+Ffw+3SmTLQCx92I6ifckySe5PYQByOz/2gU6a0x/Dyy0wjNcEi0YFNbWhZ7dMT31q7b/aPtzhkrIf7qsP0hp/pq7Eyur07a5+p9cbULIZ2e6wUgjCoW7C0wPiSYnHONY/i31TuoIB2+zgAw7pVrkSfTTAaJAyrU5E899NMdV4z4sm3pGo/AwB3ZjMKPkwfsATrhPorYVNxuzuahkIzMxzDVGBhVkkqBddE4AUdxqWx8Iq+ILSZtzWZSS1YNIRCOlfJHoLFQeBiSTyQe+2OzSki06ahUXgD+pJ7seSTzqdr0vC6Y6mx0wGtMkBpwdONMdBFjpidLS1FMW06NjS0tA5OqtzXKrI9wM/LAf56WlqorWkb3lmbymCAmJaadN7mgCDLEQtqkcg6s3VIeWwgQFMDtgXDH3A0+lqojuKUsp7q0g4n5BxwwwR/gQCMjwLwVFNStc7u7MJc3ECnUJAUxMEhSc5KjT6Wg2F1ag0tLWWkIgn7/4gHWL43vHWitrEGpuBTYjDBGqVFhWEFSFUKGGQODMHS0tW9JO41NrtVpqEQQB+smckk8k++rU0tLUVbbqJOn0tVDE6YLMg5B99LS0VxX1b9HUKdJq9MMh4sUjy8EZAIkYPAIGBAGuR/gQJILAqcQfY88aWlrH64a/PLu/DfoHamkC4qOzm65nIIxwLYETJyCZPOAAfs/ovZ0mDLQBYfzM7jmZsdikz3jHaNLS1uyMS8NpjpLpaWirI1E6WloiQ0x0+lo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219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10" descr="data:image/jpeg;base64,/9j/4AAQSkZJRgABAQAAAQABAAD/2wCEAAkGBhQSERUUExQUFRUVGB0YFxgXGBwYGhgaGBoYGB0aFRcaHCYfGBkjHBgWIDAhIykpLC0sHCAxNTAqNSYrLCkBCQoKDgwOGg8PGiwkHCQsKSwsLCwsLCwsLCwsLCwsLCwsLCwsLCwsLCwsLCwpLCwsLCwsLCwsLCwsLCksLCwpLP/AABEIANQA7gMBIgACEQEDEQH/xAAbAAABBQEBAAAAAAAAAAAAAAAEAAECAwUGB//EAEAQAAIBAwMCBQIEAwUHBAMBAAECEQMSIQAEMSJBBRMyUWEGcSNCgZEUUqEzcrHB8AckQ2KS0uEVgrLRU2PTFv/EABcBAQEBAQAAAAAAAAAAAAAAAAABAgP/xAAdEQEBAQADAQEBAQAAAAAAAAAAAREhMVFBAnES/9oADAMBAAIRAxEAPwDrd/8AT1GqWLKwYiFdC0rmfTJQmSeUIg54J1buPA9vVtLJdAwVd15ifQwB4/xiNT3Pi6Lewgqil3Ny9KhqqlmkwBNJxk9jMWnVm33Ia42ssMVM2wzLCHKswkMLMw0oRwM8cd9V1fAKDAApwZFrOpkCPUrAn9SdVbj6dpFQiFqfeQSXMEGS5N5+TM5ydWUPEhfZUIV2yotcQMDqLCASSbQSCRxJB0Y/IJSSJggriRmCSD8HA0xNZo8NomnbTQnLA/iMWBUsCqu7llMraCMCZwRGpbXwpUJApGJ5aq1WfVFvmnGLT7SSMwTrSCSJi1veFJ7fJkGAOZj2xpA5g8xM8A/b2+0ntoMzZfT6U2uHmKACtjVGrKwxDHzGYqQB2gzIkjm0eF0le8eYWkz+LUKAnHoZ/LH90DGIHGjnzC8T7YMCJI9jkCRxIPbSdYGMR7Zj/wBvcfrPtnIAB/C0NS83BlKkjz6qqLYiaQFkYMyIMGZydLd+DrVqXO9WCLQlOo1IDE/8K0sTBMk+/sNXtWpiLioaCVW5RiOF4lDg5xxgQAFehxcD0mCrAkwFZWW7kiZUk8mfnVAfiGyasyEs1OmszDFCxJEEtRZRbEkS0Gexxomp4ehSxvOKpHodlqQo/nBDvjk3Ek8yZ0+33RsSpUhGME29QWVBYAjMEgkTnKk8Rp+VIIIUNCwfaB0kGCScoQYErwyW6qM3wLw5jSdKlWswDFbryHkE3BapAqFJgq9xkHsIUaVDwlEBUPWg/wA1Q1D7Yapcw/Q/PJJNu2pFUAOTfU+2alUiPZYIgdhA1cWgx7/sPv8A6k/oSMqzV8FChhTqV1Yr6qlR6wUwQsLWLDkkkKRNonkHU9p4GlP01NwcAEvWepx3ioWAPyANaEaZmj/XPwAMk/bRQVPwZFcv5m4uyeqs7Ln/APWxKD4FsDtEajR8IXzC5qbi4M3/ABWCd1A8n+zkJb+WCSG5J0b5wic/9LD9pA06oFBkjJLMSe5MnJ7dh8ADRAtXwVGcMXrysRbVdFwZzTQqh/VTPBkY0+98ISrFzVRE+iq9LmOfKZbuO8xmOTJo1IaaMve+Eio1NC9VUQEkI7IWwFW+opFQnJOTm1iZMEE1fDUNLyyXCgDIdleFzmqCKnbJLZzM6spTMmM3E4jErYOTEKc/JJxq5uOP9c6oB/8ATkSmaYLkEFep3Z+qZ/FJNQRkyGkduBoeh4b5LEUzUdX4Wq5cBo4V3L1AStzRx0wBJkaNMSS3IyAPaDB+8sDn2tjuSH4pvKYpFqjBaQhiYBLgMDCgzCtaRIzBkFYnRFfhuxFKTTSowYc1K/nCVkL/AGjvapzJUE8YaBqGw2VKm/rZq9ovRqrNlhcSKTuVQXK0ECAJAJ4J2xQ06QV2JKSGZiSDGbpYkxBBycZHbUNwgJv9MC1ZByzMtpYSCFUyI7rUqTAm6ilfp6mKpqMzszP0i91QAi1U8oN5bH7jJzE6C8Q8O2bVRdJqKqMq06jiULNBWjRbq4Jm03CBnsa2zNRwQxVUFRMAQVfy4ABk3KEcB8erAcEk3MlFelvLjkI7AqAsJ0U3JCgQBCgAfrqKzfGfBtvVDK6MHEIpS+5fNqeSHAEK4VuogzEN86vq+AUNxSQVEZgAGU3MhgyASaRX1AAkcY+NaS7SlH9nTjP5FiCCp7cFSR8gkcHUnoIclEJ9yoP9SNTgmhTslCtai9RN2SAflgMEmT+/Oqj4cLYsW3g9b8Fr+lom64SSee8wNaKZkaxaSw7XpULHN6KZU4uWFkBeCMnBHYi0CK/haNAKBwHvhqlQCb3f0iQwudjYentwBEiHC/hq62kAK/luCA0G2KwYdIxc2ARCEi0EbViUUuAHIFwHZiM8fOrdRQ4NU96aj2Ks5+R01FA+8nVxpkxLHBmBAB55xPB9/wBtT086ClH/ABGGYsQ/qWrAwY56R39vfMmWBgSe0QAD2nINuBPJ/TGqtxQJZGUmVnp7MGEQcHvEe3Oo7K8szF5Q+lYWRJJEQJAtIBuLSciAOqou2tZQIUxGSswwJyS68g5BM++pNH8uTOcAj7nnPxJ1cONA+I7lgAqKSzkLMEhQ2CzEekBbjccdOJMKSluHCXv5aSgLMRBZrRgAsEhoAyWgYExkW7WtetxDDLCGiQVJQyATBMHkyAYIU3DQmz3rqjNXApqCcsBTAphAxd19KdbOsTxntGrq8YtcqEwVRSQciAAkGREBciGypBGqi41+AAxJLcRgFjkliBGZjJMGAYOrFIGJ59zkkf4mB+w+Ncyfq1kqkVaVSnSdlCPUQqMIPQwBVwQGfBOSR8jo0rpUXGQeR/XsfiZ+PjU1cXJE86wt7tKtZabztwBa5Fak7eU6nlQWTqVpAuCtIAwZI2Gq9gJIOe0ccnt9snvB1HyJ745CgDuI6iQbhk9hz30RSavSGDK4C3BkBtYLkxDMJ6QRnIuHEnRNSlMgzGOCRkE8EEHsP9cobdIIgm4y0sxkwBLGcnC/tqVJfVcFknkd17XT3GR7fbjVDgDgD7ahV6iF7EEt3kY6ee8me0Ajvh9xSDKVxmORdwQeDg5A5ke4PGq3RsRUPq6iQvp/EOJHMlBnECfcGQq8jPJ/+5jnv2/r3xEa9G4RcywQZUwcdvtn9wPtqlqTGQKrTEAgL0mwrJxkyQ8H41DdVAlpasKdzAKXsFxJaEUtEnqAAGcfJ1RCoC/SrgBGIqxMhbVqLTUTAJpvTBY5EkqJaRg/U3iG43CtQ2tCqVOHqEeWrAx0ozlQBmGug4IiJnoPKLFsEZkXDl7FS6w/lFgieSWP8rEU+NsKopGkahbKmmQeiYD1VP8AZgkPaAzFwjEDBAlmk4LwTYOlKlTrOXNNeIAHPQCQzX2AMJxwhiROpb6qHqhGpk0qYLs89N1rraoHr6DWmcA2gS3BtGrCXFZYi60HkxIUExmIWccTjUUpwKaO17WrLRZNlpZgo7MyoLfYnmDqoBreJKiRURqtVAFdVUMFdlAtQQJVroUxcQyzzo6nuWBAFOpDFmuICx1n1SRBEz7kSRdyYb7wlHqU6pBup8QxXEHuOYkmMc86VCrRZjaFDf3TTcwAZEhWYAESRgGQTIIBU6wI9ItjuomT2W2QCTiS0QCIIkss6W4BkEQyxcM4ngqSBKmDB+COQdJZ4n5X54BDd4BZciJwCYBLVVEYMHAa4ArGAIYgmR1SZUQTMSYIkyQUNZ2824SutW0ZQo7QMIrXCW9WSxgDHf7nzqG9oB1hhOQcgHI7j5H+sSNRpcKQ76p2lS5Ax5M9iOGI4P2/XVmzaQBmVhWzJkRMkYng/r21T4dUmknPEduxI7fb9vc50QTaNMRpydMTopRqHkiIBK5nH+QYED345zySdTB05OggE/5jz3t/bC8f1+dI0x7fuSf2JkgfGqd7UNsK1hMgMUvA6WMnIUARMsYPHJGsY1K4pB6danuArLexNoKAWuQKNS0HlokAH8pIEkdARGpUuRPx/j/5P76xPDPqBKoAuNxHoguy9iGamtqAc/mMEEka09pvkqBWRgyt6WGVPfpbhhGZE40ERSXyFVwCtihgfhQI+8xEZmIzGgvB/AhQUre5Em1boCgmYlcs3uZg5x7l0qg/DBbqsJCYyBYC3uStwGP/AMmZlYto04JNzNdxmQBLHpHH5okchUmSJIIU8wOlRxEZ+AB6Vz2zPt3tI/1z/XSC6aNFOupMdIHTEaBTqk1blJGFtOe5EHIyIHPJz7gZNNDdJVc2srKlvpIPWTUBDZ5WxYB7k8kC0xlEGQIjM8R3mcRojO3O6FBPxL4UEzSDYUEC4hW8w8gkxAu+CdX+H7xHUvTDANMny3pkkdJuuVSTIgzmRB1mnxepWrOlAWWYL1VMTwTTp9JIBIaScwOFIJ2jXAgcsRgdyPcnsvz+mTA1QFVrsS0AqtOcmAajBCQFEnpEyZjKxkXEVeJ+EedkfhuxCs4yy0+o2rBgvkqGyV8yoVK3E6vG0bLValzMSBAKIi2mQFuMtaH/ABGJMti0dOpVtxgXSA7KCxxC1GIjBlWAgdssOeNEVfxaLTpXGmoZUKBiFkiwiAYgKYM9iFAkkDQ9Lw9qm4DuVtUxTJJLSV8tmgW+WYLoBJIMYkZM3BVlKlvLNVXnhTkBTcO5UsP2g4kGO9pB6ZppFNYtlAD5cQQqoVIbgAKFIMRHsC8P8WFSjSdhDVKYYgEMFPSrSwwbXcLj9oBidWgFU2KoLOrNaLbmLKpZivL2/mPsJwND7bwkqrWNaXY1IceaoqEzfaXkGRMKwAlssYfVXjXiFTb7d3hKkSOSGhyFUKqqA7BmACggkQLi3UxWlYDlpJzAgSB1GFtJ6iAs5g28LkawS9LdVKkE2UmKMEMrUabg6ANGAWDMBJLrJICxrPtLwCxVgRcAwuSTObQResErBMW4+dWbXYJTWEVVHwAP2AgAfA+TySStSQTOlbj3+Dpxp1AzrLQLZ14qWxPuxaTKkhekCAGUMxY2yQIDAyF4KhWhTDG4wcxEyzEaqqOq14DG6ogMQLQaXUrs0TkSIJiKeOG1LwOsrU4SoKqobQ4Km4EK4gp0kAPbK4Ns60yPxp5GkX0JuKwFWmLyJJ6QpIbDDqYYQSVgtElQoyxBiitPdpwBpjGinGsTxnwLzSKlFvJ3C8VBi4c21I9SkxnMezDGttdRjUo5Xw36uW7yN4oo1VIDF4CFgJuY+lDgENNpxaRKg431P4qlNh/CuymoztUtqKQrixgxTqtJL4EgA02FuDrrfJ2+9SWphwDaCcMvusqbqbA4ZGhlPIB0FV+htoFchHm1omo0KQDBH/mdMqyzsf4T4im5o0qoAuSGZRIsaCjCObcsRPqAHOtNFAAEcY/Ya816ttuWoiEqUmilUMyQepVqRItcFTEAAsZGSR6B4VWLUKTMtpKLKj8rQAV/QyNJdSxLxDzCjCmonFvWVJMjBIX8Mci5Sx9h20+3LKqqUdiFy9yESIEEmpcSZ5jMEkiRNm4pXoVuZZBFyxcsqVlSwIDCZGP3Egwo7xWJUlb1wwkDMEiFmQCBcB7fY60irdgkqwBlSIBKqJZkEkgPkZGOxYSQx1Hd+cEJHlMQs2tTcgsM4sYsAD7K5xgTrQIHcfH31VUWMiccjkEYmB2IAxH+ZOg5rwGo1OvXDCmWq+WxWkj202/FBvchgyTaBazwT6VEnW9UrKHVGILt6Q3SpIloUZlugsMMQFJ+71K4BZqaXOcE5AuGArvEYySO0EHqIBVXYeYoFWxiYwFDL2xDjqzMEgQYx7hUm0KtciqpYk1OtupjcZPSb+ogcIQCYMALonY4WGi4cw5qT8szKpn4iBwPjH8Fer5lQoTU24YItzFjcAS7UWcktSv6QCxzwQFycAwuNKmQ7mSarC1Jcs2FYsTL1HtGCcXKCIC/ddRjJxBUREEgm49pUQPuT9nrUAaTKxHWCrHgTU6Jz2EgZ4AHtobYbJ6dRyajVLlQku2C01AQiAW0VVQkWzMtcCYbRDAsQSO0hRIOQVJB9V4DDsIvjJgqRjbHZtUUmluNwqhrbW8usFsX1A1ZdSwMRe7AtDRDgbe0pxdPIMDM4sT345IxGIHbUpEBpBUZ4zj2AMEiAItkRqyksASM8nM5OTB7iSY+NKJaA8apUnoMtZgiYJYtZaVIZWukRDAH2xBkTo+dZX8OK9csxlKJsCTgv0szMO8ejMiAR76ijPD9wHSZmCVn+a3E5yPt7zzg6JGkG/w/0NKdBl72nuPNQ0jFMHrlqfUJBwppTkXL6hEg5iGIZ6hEeW2fZ0HM9xDD9P01cu4UmAyk+wIJ/aZ1MiQR8EZ/z0GJ4ttqji5NvDAQSHXqX1wVBF3WqYzguBFxOo+DoZqOqCoXKlmvtEgEQLwW9JWZJk/c61XpuY9IKnsSw4juFn9gYJAI5NlMMCJYsLYMgZaZuBAwIxbxx8zQJtVrZuDgRItak2SSSAWBMAERPsB2zN1dirNQUsplSWpsUMWmw2AiRORnJzGNHBtPfqATz6o/4QP3Zcj9DgzOf6aHqee0gooUAnocKzEDgHqAz745zrRu0idAF4XXqlWV6aqVaBNViSh4YsUJJMMM+37zp712MCmt05HmZUFioJ6O5VvnpOOJlU23UWUlWIgxwYBAJH8wBMEmOMGNBpvSm4WkaICkSrrML0yfyAW3BUmQZNPpAI0FtXxggBjTEEAiXjpKs4OUxhGxzwIzqjxLxmxdwGQHyel4cnlaZx+HjprIROT1RNp1orSURCriLcDEAgR7QCRjsSO51A0UVTCKAzpIgZM00BI7wqqB8Ko7DQcx9W+EPuG8xFUVqUqbXJuCqtYBekC8CrcI6j1chAQf9O+JvU2SvCFgHBNxBuUsZtWmQCRBge+t1aK4AUYEcdvb7YGuY+mt/S/i91RpR5ZPmqMRItp1IIxaSadq9gD7QJ9V0hZ/5U+fxG//AJa5/wCpDWov/EIZpqEFSljqlmF1xUwQRTE9oB/mno0Bj/P3jv8Ac8xqqpRVi4YBlZQrAjBH4kg/o39fnVQ9DdTAmmx7EN6wINyi30lSpwSBMSYnV4c+w/ef8hrmNtY1GrQplqhoGqAFYCovl1TZ5bTIq07nVSbVaYHSbtE/S/j/APEIVZrnSeoKUFRJIV1WTGIDDsSOJgNMbhyZhZ4nv9uOP11hAkJWFR2NEVKiqQWLeqmFppYC1SGNWkEzJUCONHb1y9RKS1TSMXmAs1FEqUQtJByGJUSoAyJGiG8NpimqBBajBwueZJunm8ElwebwpBBzqwp9gFFNRTiwC0CDItNpBnIYEEEdiO0aspOxH5fnBj/HtpUAoUKswsryW9JKmWJJJkGSTJMznVi/5k/uST/U6gHqORUXIko+LSZhqWTnETySB1fI1TXNSIpsowxBUX9bEkXL1GwSSVWCcAFYMlDLfYY/WZ/+I1YNXUwOUdiGNoH8pWTgyCxDduwyATPMRYxbsV/6T/3akM6edTVxHr90/wCk/wDfrM8J35qNV8sgqKnqtJUmArW/icXIcjBz+t31DuSm3qEGJhZ4i9lSZEEerkZHIBiNF7eiKahB+XHb7dgPt9gNNMPL+6f9B/79OGb+Zf8AoP8A36ndpp0MQXcB1ODElSD8Eggj27j3BB76jtHwQTcUYqT7TDqGyZby3pknuSTAmAHS3C06lpqU3atUOARcreWTFtx6QlH44JzODNiwZS4S3zDdkAFoARXI56kRCLuoCAYiAFzNpA/GnbQfi7HyKluGKwCOROJH6EnRUU8WRiVRXcqwU2hQMxmXZekTM94MTwSlrEgG0rjIaJHx0lh+xOq9nSCrZHohSbbVcwJZZJkHmZPsSSDF86IA33iZphiUNqFAW7MHIB8oAEsyjMQM4nuCf4xQ1pIVoutJEgExJtJHOOeeNR8RQeUTYXKw4UAFiUIboDYvwY4zGRzqTUUDF7VBMS0AEgHEk/J79zoGFYtNoAAJWW7lSQYg8SCJPtxoZnqsVuCUwGEw3mF8EEC5BaLSxnJleIyZ7fc/hMyKwAYhFKkH1WDpIwpcmPZYxiNXbXa2DqYu3uST7TEkwCRP7ew0EqT9jkjEmM4BnAAkzJAAAMgcahvd2lOmXc2qtpJ9heuf31Heb+nRDvUa1VCyYJ5LwFA5bPHyDxnXPbeo+8qLUqMKe3phKqICSHB6w1UkBTEQeQpEZySVkfU3jW4qdJD0kZQUpwJdVfL1IM0yDYM4OIGTor/Z/tnCVKjYQEWSOfV5pGJyoRQQfUMg2QOs32085CjdKPhwR1ss8Ag9APu0kZ6VOdXmjaltOFhYWB6YGIBkY7TPzOpnJvCFPbr5jN+YiD9ie575TA7DtkaV1l7exvPt0007ATHT7E/4ahtwyqga2R0n7EhV4Al/7IGAB1MfYar8UYeTXE5ZWpqO7O9MKqqJ9TMQAO51Uc//ALP1PlXkyzPVkk5ONtM5znP66D3LHaeIQJtq1ldMCLa5CVlZokAG1gBP9lTnmdbX0RR/3VDAEXjvktUYsT/7VoiRPpI7HVr0w+8qPyKCUqSggQKlape7KfezyVP6jU8X0bt64qs6Nm1yFZcGOkmP5WQuEnElTjB1b4NvzUo0qhKlmUMSs2k97ZAMT8D7DjWD4ehp7rd1Qz2CshKKpYsRtndlUDMk16TdIn8JZmcbXg0eRTI4jAGIyengenjjtqoJ2pCqqCehQokk+noyx9R6efse+rw2hisOGzmVOcS1oBI9+lVEZ6h7YIGgrB6j7wP2z/5/bVk41WVh7v5gFP6FinwBLOPklRq06CM6THS0Pvt8UtCoXdjCgYGIks3CgAznnt3IKp8X3RWmQol6kogkjqKkyWGVAiZGRjI5BVGbVuGYEwZzGewnOh9rRfpet5ZqKpXpUgAsQWiWPNoxJ40VOiJTqJY9hP6xqSnSnUVkfUW7ISmpko9RFcGStt6M149vLWr/AKyA/Ft623cdTIsziAgABmQ8ICP+WIABI1o0vFXZyo29QJcyGpfSK4n1KGLQ0DBWeoSBmA97Ur02VaFFqgUg3O6soHpKrewdIVZ6VzOScg0XeDeMPWvWpT8t0tkdpbzAVJ/mDUnOYlShiCCdOpSDKVYBlYFWUiQQcEEdwQYjWPuPFp8s0xVrCuCyBWstVQGkeYiWkhhgsCLCQAbzo7+LqCkH8otUgHygy3SSBFxinIBJMNGDF2JYmspqG52tQ2vUq7a3pFoq1KcZysh3HyCSYAgcHWobo1KPS6l7ckKadrESJpveabCR0vPyDwX2e8eoDdS8sgxa7gkjs00g4C+oZzKnGh6HjFRmVKm2eldNpd1cSBcQfKD2GActAPEyQCw0/hcikGIp0mqEs+CSzxYWALDJFNSBLdIH31a216wwuIzhuATGaamIMSOoccToOn4s9Ot5J25AZoWpcq0yAB3tnpAAjJwIxaNF73xCrTi3bGpPdKi49hFQIST8A6oKqVlwvuQO5PT1DHq5UCT3I7nUjUPtn5/zif8AXtrJ8a+oH21K9qQaTAtYlVkGL/wwAJgeqSTj4y//APRVf4WpuDcoN4QPaOon8IqqpccESSQDhvRqGK/H/HqdayjSId/4lAbgtr2mOQxNpNiz/LIkEGAfF/HmTff7wWNgVlWiwNpJJDMtQRUqDMFhAgHkax/p/wCmX3Kv5bBFUWckYYEEYzEDWs9CpuGG3ro4emwV2VkCMbA6wq02WlUKMCSoiHBYG1Aue2uI6jw3x2jXanbVl7cqrMguNsg0jAYSIEgnq6Y6iD69epKWKCs9RkcXKByRKlLzKkkELAYTrh630NUvYJTYLd0N5qGASD1KSDCAkYgm3tM6sT6qqbI+Wz/xcXBg99N0ZTbb5jBrwSGOQT8gQNP9emeO4pIbpMnCn4uuZmt79lHwAPmc7xyhWb8Oi1hqqQ1QnFIL6oWJLOCq4IItJEZbWbV+rkr07KaXMTTkGoyKDeCA1R6QQywRbSYe4r3zqbA1RQVTtvLemCEpeerA2oyKpcIAAZGYxjHbWu2cxoeH7NaaLTWYHdjLEsxZmc/mZmZmJ7kk6wfB6avTorAmvVfev+aQKnmI10QTc+0An8q+64p3H1h/aUaop0XIABp1f4n14IIRUteCIF0yQYxm/wAN8Vqhi9TbNTpFCFYuAUp0S5WaFi+WsM2TnAksAIQq7bbgnd1QLbFqpMg9JG0cO0/zfi7ZftPsdaPhh/CBiLizKPZXdnQRJjoK47cY41yld9x+HADpUYy82O6b2oj2mgSTTgpaCSTapHTDT0u/3G5UjyqCVAZm6qtO3iIENd39uNAXuKK1EZHUMjgqyngqwIIPwQSNToVCRJ9UsD8lWK3R2DRdHseTzrO3e+3CLTt29zuwWLhaCRmagnpHuVE84403hvitV6Kv5SBmW5UFVGEEBllyQRIKybcT30Bf8ITWvLdOOmGnAdT1Xxabg0WzcszxaZRYlQWieD7SJBj4kHWRs/E6xa2tRRGIBUJWWrPqmZsAwpIiZF3FsmNDxXdeYA+2imzMAyvc0AEguhVVQYEy8SYBYjNGwG1l7Oua1QVCtgpBktJBYM1hYPAjEL6SRM5ONVbnxLdKxI26CiIJd6yqwGLiKYDcTgFhJxidVbWvuCl9GkjCqzOfO/AYSQFFq+YWwOTacDGcQbzNqN2gN/uq6qvl0b3ZgpDFVVRyWLrUMKPa2TqdN9waZLCiKomFF5Q82g1Lgw7SbDGYB0BobTzrN2Tbo3ecNsn8vlipUnn1Bnp2x05EznCxmVCrur2DptwmbSrPcc4uUiBIyYJg+84KLc4yMjuDMD4OGn4UH9dDsblYBqolSououQpIPVDUwzfYtEe3Ojo0wXRGPt6e4W2mnlLTUCXKGTMlrFFXLXc3BR1SJi3V253bUQoVWqMfcxcQVmCEI8whiwWFWEPpUErpAaYaAdvDqcBbRYBbbJtIUQBE8ASI+dXKse/7k9ye5Mc9v8hqyNRjQQORB4OoJtUDXimgb+a0XQZMXRMSTj51dbpATqK5b/aB4oEoClEmqc/C02Rz+t1kfAb41neOfTTDZowdpo0lZkJwSQC0T3WXPwMDknVgH8b4hcI8vbsvIywVpABB9LWOwOOYgzrrywg3GA5MSYkGEEE/zQCP73vqZq68t+n6tVWdqVVabKpwSLnuwBTRul3ut9RAHORI16BtqtSrtk6h5tzw0FVZk80KWEDocBZjphsEiGPm3iG0bb12Wcoxtb+ZZ6WH3WD7ZxPOuh8G+vHVbKqtUYuIfEhZEgri4+qMjmPnT83OyzenX+EeKGoXVyA6BWIsdLVZe4f1Q61QWEDpggEGefrbM10epUCipvHSlQvBlKIqCsTwGViiiFmJWkOXt1p0a9Hcg7h/NRKYK3OqojgRMC52cTCzMYAGVxM1af8AbVi480L5dBje7iizVFYU81HeWvKqcC0N+adI4L6h8NehVemMJAHIAcSbZF7XmLZJjqnpAgkYfUNdqIpeaxpe08g/lLclPiY+NemeEeEKlO9QvmuWq3DALPcyglOUAYDGMSO2uK+pdii1azuLTGBgFnd3YVMYMiAwAH5oAgRizOWpd4df9NbSj/D0Go01awG1qhS8F4v60VofgEQvAGBGhPqXxdCybdm6C48+EuUBetaRa4BmqFYtGYDTzB5PZeL1NkxNCotSm6C7iA7KYlZlXUgn7YPOuo/2fbG2h5xYkuzFQeFjoZh/ztYQW/lUD3my/Ez6M2W0etVZ3dxTWoKiKrKAWCWAYGaSqBwSrVLzxGt2wZ9Wf+do/QFoH6RoLwOy1/Kg0rz5ZDXBgQGNp7oGLAZIgCJEE6Ua0yp8tR1EIIySQO3cn4jnQ/htcHboaS2qEARYHSoAC4uUZS1okcjjRrmAcxg54Ax3PYazvpxYoUhERSVRACrajOq2qMQVtIIiQVMCYFBYpgkMygsO/tzxkwctwT6iJMmZoQCSPzGeeIVUIH/R+86tjTU6UDPOSfuSWP8AUnUAe+2oexmk+WS1oJhukjIHJAMjBgjAmCCVrAgEEEHuI/y1ONA+FGPMpyTY5iQeGLEAGLSAoAwZwbgCcgaTpMdSOo6BlOlqUaROioqdS1GdItjETGJ4ntPxoJE6iTrLoeOh7SsA3MlSiYNZWETaqk3FcysSQZEFbXKp+KI4lWUDvcwVhicoeoEd1a0jRBQbSu7kwP2/roXcU2Kz5tkAkmAKZkQC+fMVQYboqocDq1h7f6vpOl1Py1rFjTZmeUBUEkmsbWqqFyBgmQDbIOg6V6vsGP2EfaCYBGex1kfUHjn8PRd1KhuKcySzGMwYgAG6cyAY1Yvj23ETuEc5taV6zEHygigOfhLiJzzqjfeGHcP+MIpwbaXV1EEgVK5FpwIYU5wQpkMMP4f1g/QHh4tqVIYO0IrSVilPUVdc3M6kWk801MRk9rtaCoAqKqDCgKAo4tAgfAA1VsdmtKmqrwoAkgAmMZtAUd8KAMmAJ1i+M+LGrU/haDgMZFapBYU1HqCxy/I+OMEys6i9uN8Z31XfVPMSiSg6UKIfSTI81+B6pJJCiTxk6y/EPD3pVHpVBDrhhPEgHkfBGvXthskpUxTVYUDgweRm6ME+8YOffXnn1n4ENvWuSLKssBOVMy3eSCTIPyR2k5salKt9S1K3lhoqtIKUgoSisAAAjmoYGQekAkA+3WeAeGo01arivXfBefRbIKUiPQAZBKxJJjBM+d7Cqq1FuZ0XMsoDMDa0WgxGY7yOQZA0d4Z4lY9ilnuqLDGVlg9yvEyrTb3xzPIKUsem+KbHzqTUxHVbg8MFZWKNg9DhShxwx+2srwjwxS/8QoRAQfKWnBQytnnPYAHLqF9MCAOcEP4P4vUr1a1KsgQIICQSTBtYvUBsYGCLAI9QlgDO6D8xnn/zrbLzf662NKnUU0UKBiRUEFVvQAKAvpDW3k2iDcDyxJv+i/FkZTs6yqyVDKSARdN0Ge9wDL7N9xGX4nvKRW2m5KeYHKBfLUyqhgFUkzgS13UwZhAIjKarDlk6cysYtzIg/B1i961Jw9a29QUalKjfctRSFvYXg0wDgAC8MCxPsVnvrWJ1zO28RSqm33WRVqMtFgp9TC+QU4IBD1BiQIJwAR0bNrbATxKpKrTJK+awSR7QWImIBZVKieS2NFBQLYAAGB2hYmFH/tUR7fbWR9UsVoCoGVGpurhnJCAqZl8QV7Z9zBHB2Kg9geR+wcTP6ToHZo/b7/076nqu/Uw2ga6dCeHVQylh+ZiT2zMY9xAEHvyNF36A8LcWtb6fNqAcdnIORgiQYI7ETmdAcTpidOTobd7kqAQqmTHUxUDpYglgrEAkBeOWGgIB1KdVo5gY+4Pb/wA6sDaAR6lQjpVOR62ZcdzhGJI/lIWfcaklInJIPeASoH7CSPhiRq0acHQY/if09dNSgVo1oIuQkK+IC1lCEOuB2nA5Ag85udlvqdQu9BK5KFCaUAMTba7rTCuxSMFlHJzMEd5GkRqK5He+N+ZTNOptmRADL19pWqrfI6jTSmMnqOMSOYgth1ag3NQfxG5CobgxSrTglSbVpovmCkAIJFSSC8CMa9JAjOqdxtUf1oj/AN5Q3/yB0vI5Hw3a7LbEsu7VpAuV9zTVMEGSyUgwAKzzme4jW9u/FVoCJ2iH2fc+V2wR+CTGBmP/ADmbr6NCVRX2pVHVrgjyac59MCVGTAyOItjVVPftTht7sVUCZrBErWkA9VQqGIDfzFpz3OnwXb36nqMpTbihWdoUGjWvZWe8AqtgLWhVJkAC4EmARq36X8Fbb0uqiiuWlprSWtyhJWmyqFzCqSJAaQSdQo/WO0tmkaYY2i0qaOCwEs4RltWQxgkwCYxp6n1ertSSirOanr8sh6lPIX0kWgXMvWxti4mNNBu48cqGr5FKnSNXJZjUYpSX+ar+GpJmOkH9Rxrl6P0k1c1K9V7gx80QShqKReC8qxSR0mnhl4lcT2XhfhaULhTBgnJYks5nLOTlokgT/wAxzIOs/wCpvFHX8CgJqVFZnYCRSSILvA6ZyLjxH20z03xxf1d4PQ29S2k8Ni6lcXKSJm8qMHBtMtmeCI59W9vsdeibP6KouxqVC9RPyku01TyatQiCATNqg+mCxJaFzvrbwqhTSKNC16aiq7UwAq0ixQmr3YSD1fliSwXBzY1KwPDfqTcUGLK5MiCryy/t2jnEcDkY10J+qzuKLK4FIMCjPfnMA23Em2OcGZMZA1yVbwusqeY1KoqTFzIwE47kd5weDmODAsam1caXjmz8upKrCNxBkT3Ax75jMSBJ1naVXcMYBJIAgSZge3wNJdB1H0jubaW4eB+CadVCBm52sfIYYK06UzI6Qfy59JyRhhPvZP8AS8f468y+itvUqPURB0NYKpn0qWLjB5u8srIzBIETcvqN2tzpi9svxXbu3lAvTgVkYzTIytxQ2+b1fieXgFT9+CRWFXpPmUsMv/Bacm0wfOMYY9v1zoT6oK/w8uYQVKRcmelPMW5iRkAKSZ+O061jzkZ1UAbp9wqFlegzDMeU6YESQfPbIFzARBgCRM6vpUKyrHmUcYH4D4AgCf8AeMn5x9holToPd+NUab+W7kPAa0I7G1n8tSLVIy+ImdBRuvF3ouqsA7OJphKRUEiOm412M8T04DDnS+n9lUpbdEe0NAkBcISBKiHMgGY+MdtWbPYnzTWqEs5uFNeBSptYSgAMMxKAlontMDWiRoM9fEASqlwGY4Uq12WsGPYsORiMg2wSm34EAuqlhiQwnFRjBmDApVDg8D5Ek1NupULaLQQwA6YIMyIjvP3k6sP+vn76qBTugGtLoGibSDdbcEutmYuZRxgnMaugxyv7H/71JzODnj54Mj9jB++nV9TVwo0gNPOnB0U06TaR05GgiTqt1kEHgiDmMHHIyP8AHVh1Eag57feLbjawaoFWmGCmoFYuykGHaCERwVCsuAxe5bcrrU8O8apVSLHQtyArSew4wwPUoggcjnnRjoDIIBBEEHIIOCCDyD7awqn0Tt5JTzKRaZ8uoRIJkghrhaf5RA+NBp+KbWnYzPTpswU2307swTExcBg5HYE9tX7aii+i0TyVAW4gKssAOYAGeOO2ueq/T+4pI3kbtwolwjUqTszzcZqkAkse5GMDAGrtnR/h3W6tUtKKnUJosKa80zP4RCo5kswggkmLRe06b5Bx3/p+3P7f11zX/odUpuPMgHcVSajJ1E0hTtpU8dQhgoOD0zmSTrotvuQ0gixlMMp/KTx/eB7HuP21n+GisX66NiSACarO5kK5bzJJKg9BUmGIwSvDDWnudwqq1RjCKC7H2UAsSfsATrmPBvBaz7n+L3GLkJCAmVuhVRogEBJkf3Z5I10TbZKlIJURKilRKuoZTjEggg/sdV7bckg3UnpG4gCAZjuLJ6SB3jvHEgCLf1nme8+/vrB8W+idvWyFNFvekAAf7yRH7RrcplpyoA/muGT26ROInM/p7CVfHqIey5i/Fq03JnOD0wpNpi4idTFcV4l/s8NJS53KRmLqbKTgkBbWYsYBwAT8azPEfo+tQo+a5plcYUsWF3BIKgDt3nOvQPCPA1WrU3LqBUqmQMmxSBIIgdZMluYOAY1oeJeHrXpPSb0uImJg4IYD3VgGHyNTF1534PdtVpbmk7Mp6a6wOJQsoT1ALd6+7BcKrC706m4IBBkHIPYg5BGvME3VTbGptqyU4Wmw5tuUm4hHjN+QCBMt7zrv/pk/7ntpMnyaYJ+Qig/1BH6aQp/HnPklAJaqVpDnHmMFLGAcKCSfgE9tF7HaCnSVAWaxQoLGSY9zrN3iX7yiAFPkqztOCBUFmMSZwYkiUUwCs62hrTLO8Vr1kFM0VDSxDrbcxFpaU61E9JEE5LDIjVP0/VR6ZqrU8x3P4jEWkMAAUsk+WFEC2SYgktg6r21WpV3TMVijQJFMyOur1I7GDPSJUCAOs+qQV5bwGg23324gVoVyttNblenfMue5RKlOoLerqgeuGK9BXUixzABPYEwCewJ7D51UHkAjIOQfvqG43iU1LOwVRMk8CAWJPwACSewBJgAnRAfg+5qODf5pwCTVp+UVYkgoihRcggm7PIye2mNPGowNBFtIDUiuo6CAOpXaiNNWrhVZzMKpYxzCgnEx7aipjTOdQpV7wCPjuDySPykiJBEz2OobfchxImMcj+YBhxI9JU4Pcd9VFw0Ju6ZLCZK/lCEqb4bLZtqLbJhhAKgwxItnud7ayqFuZlZgL0WQlkgXGSYaeIhTJGJnQrhkl1ZBEsHtIGe7qWpn3wxgRMaQqjbBxw6ugyJMubswWAUKFyBIZmEFiCCSVTeRI/8AI+D7HTut0MD26SM4MHHYqcf0PsdDNVIYSBcceyvHtyVb4P2k9LaDN8c8Fruwfb7l6bD/AIZdxTJ9xbNvfFpB/wCWM53/AKTv2gVf4eoAwbrYqrROXWlTlzlYYkFSgwZkdLW3YUSSqgMLrsQs5JyIwDDZBjE6T74CRZUJF+AmT5YBNomWukWxgnGDphoOjslVkW003AJUK9R6eMzcygextI5zBwdatEnpnJxOIHbgSY+2hqm5uUxcDgqCsMTAYAI0EnKzMRJBIyQttuCwmePzLBUkc2XLJE9+OIJyNVC2ctRpZg2UzIgz0qSJMiDxI98Ec6y9r42u4rvTQ1/wwCVdKQQyRDUzcKskKSrEwJkjjWtsqRSnTSZsRVnGbVCzjHbQ9HYBa7VLiS5BsNsL0W9IABN1g5n0GO+ooqizEmRAgRMTmZBCkrjGQczxiSE20KbjzpAFRVpsBINwLWsezCCFjEGMn8umNZPie6mpSoJYztUVqimTbSQh2YwptM2RMSSBIkHQaoGkdPGmzorz7xOxvFmFdSafT0hS0xQV1gDJl4wJn0kEE62/oLdCNxQWQtKrcgMm2nVLWrc2Wjy2y2c551nfWW3ejuqW7VSVgBiCRDqCBJHEpEdja0gjkv6CqGpU3Va21ajU1AuLwV8xmEkZ/tFM95OBrM7X46GjB3NVlAMIiOwIkMpeoEgCfRWDZIiRjM6H+otw48mnTco1WpabYDWhSSQYLLBtysETyOQbslAW4f8AEPmHjlgP5SQYW1ZBzE99CVlD7umVIJoo4qc48wLaPa+Vn3APEHWqy0dvtlRQqiAOB7ZJ/wAzrm/qzY1FmovnNRZGFVKT2sjFQgqLjKFQqsJxAcCZZeoA0g2gw9j9TUWpU2Y+XcqST6FZwxC3KSFmwwDBygwWAOpWoJUWGVXXnIkcex91Ygj2JBwToSt9PUTWFcApVBm5DEmCslCChMMwkrOTrlWpvtN4ClV6ieZR20VKguBqGm0GmFAdAjWAgC0t7idFd4W1KNVA6mDohHURjTjUrdBTOmq0wylW4YQYJBg/IyNSAzp51FD1drNW8/JwWksyimTgwosVRjM551KlRVMKCB7XMRgKvBJ4CKB7QY9TSQTqGdXUxB1kQZAkHHupkESIkEA6q8twZW0zzItJjjrAJgZwQfgjuTnUpOgGQkcC0nlTwTkm0jv3MTxkAknUnFwtIIPaR3zEHKk/AJ+RB1ZXAt6rbcE3RAgyDnEgwR8xoXz8kGSsTLAiMzDScEYILAEjOSAWqKqG3an6EGHLMS2QLB6AMsTCLJ97mNyQbRvlIUqVcMJQrlWB7o35xgTZceMajuKbM6qWkSQVKgz0s4Y9reh1NwMtkWkCG/sywmLs3FiWiTcXdiSbFDFS2IW38pJCIDVXMkqihliCLmNouVwZ6ReuLW6j6IB0ZSS1Qo4UAD7AQBjTURjGB2ABEDsIPECBGODgcatE6lWKGS5WCsyyziVwemowMHkTBBggxMEHImOQObRMmJmCoPHcGpJEcR3xCghVD36qjY/56juB9+oDUNorA1LiSS8x+Vfw6WKfcrGZPLFziYFDeJeKLRSSCzEqqopFzlmCwoJ7TJPYe5gGHh2wKF6jBfNqmXKkkQBaqgkDCgew7+5JA8N2avvNxWy1pFMFs2sqgOqZwoLHEQCxiI1ujWVSGmOmzp86oxfrHbF9lXExCh5+KTrVP7hCP11y/wBM7l9t5NVlqJt65sqXghA0gJVQsOGxn0wW9ULHoEa4j643LUSfwhFS5TW4lGWoi0GxPQXDjP5VxltZvqzx1dCsaNGncLnVEUIAQXcKotUMSRn3JgSScE6h9O+Ffw+3SmTLQCx92I6ifckySe5PYQByOz/2gU6a0x/Dyy0wjNcEi0YFNbWhZ7dMT31q7b/aPtzhkrIf7qsP0hp/pq7Eyur07a5+p9cbULIZ2e6wUgjCoW7C0wPiSYnHONY/i31TuoIB2+zgAw7pVrkSfTTAaJAyrU5E899NMdV4z4sm3pGo/AwB3ZjMKPkwfsATrhPorYVNxuzuahkIzMxzDVGBhVkkqBddE4AUdxqWx8Iq+ILSZtzWZSS1YNIRCOlfJHoLFQeBiSTyQe+2OzSki06ahUXgD+pJ7seSTzqdr0vC6Y6mx0wGtMkBpwdONMdBFjpidLS1FMW06NjS0tA5OqtzXKrI9wM/LAf56WlqorWkb3lmbymCAmJaadN7mgCDLEQtqkcg6s3VIeWwgQFMDtgXDH3A0+lqojuKUsp7q0g4n5BxwwwR/gQCMjwLwVFNStc7u7MJc3ECnUJAUxMEhSc5KjT6Wg2F1ag0tLWWkIgn7/4gHWL43vHWitrEGpuBTYjDBGqVFhWEFSFUKGGQODMHS0tW9JO41NrtVpqEQQB+smckk8k++rU0tLUVbbqJOn0tVDE6YLMg5B99LS0VxX1b9HUKdJq9MMh4sUjy8EZAIkYPAIGBAGuR/gQJILAqcQfY88aWlrH64a/PLu/DfoHamkC4qOzm65nIIxwLYETJyCZPOAAfs/ovZ0mDLQBYfzM7jmZsdikz3jHaNLS1uyMS8NpjpLpaWirI1E6WloiQ0x0+loP/2Q=="/>
          <p:cNvSpPr>
            <a:spLocks noChangeAspect="1" noChangeArrowheads="1"/>
          </p:cNvSpPr>
          <p:nvPr/>
        </p:nvSpPr>
        <p:spPr bwMode="auto">
          <a:xfrm>
            <a:off x="307975" y="-1638300"/>
            <a:ext cx="4219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32" name="Picture 12" descr="https://encrypted-tbn3.gstatic.com/images?q=tbn:ANd9GcSSRtBu2thOsFKAxW8Q_XCaZBtTZJEKvqKM2No087EdfG1ERA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7" y="4412943"/>
            <a:ext cx="3644850" cy="230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anyamashka.ru/_ph/7/1/359042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88" y="4412942"/>
            <a:ext cx="1865362" cy="23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1.bp.blogspot.com/-y1URB0dzlGg/TqMf0eH3HpI/AAAAAAAABgQ/h7BqCbQ67X0/s1600/stellarium-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87" y="4412944"/>
            <a:ext cx="2727304" cy="230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3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hq-wallpapers.ru/wallpapers/11/hq-wallpapers_ru_space_50286_1280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ch119.narod.ru/Project/levochkina/Pic/strel_skop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236801" cy="2736304"/>
          </a:xfrm>
          <a:prstGeom prst="rect">
            <a:avLst/>
          </a:prstGeom>
          <a:noFill/>
          <a:effectLst>
            <a:glow rad="1054100">
              <a:schemeClr val="accent1">
                <a:satMod val="175000"/>
                <a:alpha val="7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sunhome.ru/UsersGallery/wallpapers/107/16132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84984"/>
            <a:ext cx="4215945" cy="3161959"/>
          </a:xfrm>
          <a:prstGeom prst="rect">
            <a:avLst/>
          </a:prstGeom>
          <a:noFill/>
          <a:effectLst>
            <a:glow rad="1054100">
              <a:schemeClr val="accent6">
                <a:lumMod val="75000"/>
                <a:alpha val="5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4293096"/>
            <a:ext cx="4104457" cy="1015663"/>
          </a:xfrm>
          <a:prstGeom prst="rect">
            <a:avLst/>
          </a:prstGeom>
          <a:effectLst>
            <a:reflection blurRad="584200" stA="55000" dist="292100" dir="5400000" sy="-100000" algn="bl" rotWithShape="0"/>
          </a:effectLst>
        </p:spPr>
        <p:txBody>
          <a:bodyPr wrap="none">
            <a:prstTxWarp prst="textArchUp">
              <a:avLst>
                <a:gd name="adj" fmla="val 11732254"/>
              </a:avLst>
            </a:prstTxWarp>
            <a:spAutoFit/>
          </a:bodyPr>
          <a:lstStyle/>
          <a:p>
            <a:r>
              <a:rPr lang="uk-UA" sz="1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Сузір'я Скорпіона</a:t>
            </a:r>
            <a:endParaRPr lang="uk-UA" sz="16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300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hzakl.luga.ru/files/vetoshev2/pic/zmeenoset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-27919"/>
            <a:ext cx="9135081" cy="688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37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iki.ciit.zp.ua/wikiimg/6/6d/%D0%A1%D1%83%D0%B7%D1%96%D1%80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0"/>
            <a:ext cx="9224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3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astronet.ru/pubd/2007/09/11/0001223444/scorpius_guis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80728"/>
            <a:ext cx="4176464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Найяскравіша 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tooltip="Зоря"/>
              </a:rPr>
              <a:t>зоря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</a:t>
            </a:r>
            <a:r>
              <a:rPr lang="uk-UA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tooltip="Антарес"/>
              </a:rPr>
              <a:t>Антарес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У перекладі з грецької — суперник Ареса (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tooltip="Марс (міфологія)"/>
              </a:rPr>
              <a:t>Марса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 червоний 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tooltip="Надгігант"/>
              </a:rPr>
              <a:t>надгігант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його 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 tooltip="Діаметр"/>
              </a:rPr>
              <a:t>діаметр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700 разів більший діаметру 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 tooltip="Сонце"/>
              </a:rPr>
              <a:t>Сонця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 tooltip="Світність"/>
              </a:rPr>
              <a:t>світність</a:t>
            </a:r>
            <a:r>
              <a:rPr lang="uk-UA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9000 разів більша від сонячної.</a:t>
            </a:r>
          </a:p>
        </p:txBody>
      </p:sp>
      <p:pic>
        <p:nvPicPr>
          <p:cNvPr id="7172" name="Picture 4" descr="http://upload.wikimedia.org/wikipedia/commons/2/29/Scorpius_constellation_map_ru_li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12793"/>
            <a:ext cx="4536504" cy="52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88</TotalTime>
  <Words>486</Words>
  <Application>Microsoft Office PowerPoint</Application>
  <PresentationFormat>Экран (4:3)</PresentationFormat>
  <Paragraphs>22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Марійка</dc:creator>
  <cp:lastModifiedBy>Марійка</cp:lastModifiedBy>
  <cp:revision>11</cp:revision>
  <dcterms:created xsi:type="dcterms:W3CDTF">2014-03-16T11:12:58Z</dcterms:created>
  <dcterms:modified xsi:type="dcterms:W3CDTF">2014-03-16T12:55:26Z</dcterms:modified>
</cp:coreProperties>
</file>