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73" r:id="rId10"/>
    <p:sldId id="274" r:id="rId11"/>
    <p:sldId id="262" r:id="rId12"/>
    <p:sldId id="263" r:id="rId13"/>
    <p:sldId id="264" r:id="rId14"/>
    <p:sldId id="265" r:id="rId15"/>
    <p:sldId id="266" r:id="rId16"/>
    <p:sldId id="272" r:id="rId17"/>
    <p:sldId id="267" r:id="rId18"/>
    <p:sldId id="26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 varScale="1">
        <p:scale>
          <a:sx n="68" d="100"/>
          <a:sy n="68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E6F8D-77BC-4F9C-B85F-5B1025379D92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2EC8A-EEBC-47A7-9B54-A9EA969B10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9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EC8A-EEBC-47A7-9B54-A9EA969B105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5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87B20E-6AEF-4E15-855B-A53DC653D1D3}" type="datetimeFigureOut">
              <a:rPr lang="ru-RU" smtClean="0"/>
              <a:t>30.09.2013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954EDF-873C-4E8D-AF09-F5B65886981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Narrow" pitchFamily="34" charset="0"/>
              </a:rPr>
              <a:t>Органічні сполуки, як компоненти їжі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Продукти що містять містить невелику кількість вуглеводів В продуктах (5-10 грам /100 грам маси). Сюди відносяться деякі фрукти і овочі, наприклад — кавуни, дині, груші, абрикоси та персики, апельсини та мандарини, гарбуз, кабачок, морква і капуста.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665984" cy="274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24765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247650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1168"/>
            <a:ext cx="2561073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941168"/>
            <a:ext cx="3096344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25396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77" y="3140968"/>
            <a:ext cx="300389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Моносахариди та дисахариди </a:t>
            </a:r>
          </a:p>
          <a:p>
            <a:pPr indent="450850" algn="just">
              <a:buFont typeface="Arial" charset="0"/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обре розчиняються у воді, </a:t>
            </a:r>
          </a:p>
          <a:p>
            <a:pPr indent="450850" algn="just">
              <a:buFont typeface="Arial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Швидко всмоктуються в шлунково-кишковому тракті </a:t>
            </a:r>
          </a:p>
          <a:p>
            <a:pPr indent="450850" algn="just">
              <a:buFont typeface="Arial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егко окислюються в організмі (наприклад, глюкоза всмоктується в кров протягом 5-10 хв).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1\Рабочий стол\Новая папка (2)\88px-D_glucose_stere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0"/>
            <a:ext cx="244827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04248" y="2780928"/>
            <a:ext cx="1512168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</a:t>
            </a:r>
            <a:r>
              <a:rPr lang="ru-RU" sz="2000" dirty="0" smtClean="0"/>
              <a:t>глюкоза</a:t>
            </a:r>
            <a:endParaRPr lang="ru-RU" sz="2000" dirty="0"/>
          </a:p>
        </p:txBody>
      </p:sp>
      <p:pic>
        <p:nvPicPr>
          <p:cNvPr id="5" name="Picture 3" descr="C:\Documents and Settings\1\Рабочий стол\Новая папка (2)\88px-D_fructose_stere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3573016"/>
            <a:ext cx="2448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05146" y="5949280"/>
            <a:ext cx="1440160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фруктоза</a:t>
            </a:r>
            <a:endParaRPr lang="ru-RU" dirty="0"/>
          </a:p>
        </p:txBody>
      </p:sp>
      <p:pic>
        <p:nvPicPr>
          <p:cNvPr id="7" name="Picture 4" descr="C:\Documents and Settings\1\Рабочий стол\Новая папка (2)\256px-Sucr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3573016"/>
            <a:ext cx="309634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91260" y="5911911"/>
            <a:ext cx="3312788" cy="6134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цукроза (звичайний цукор)</a:t>
            </a:r>
          </a:p>
        </p:txBody>
      </p:sp>
    </p:spTree>
    <p:extLst>
      <p:ext uri="{BB962C8B-B14F-4D97-AF65-F5344CB8AC3E}">
        <p14:creationId xmlns:p14="http://schemas.microsoft.com/office/powerpoint/2010/main" val="3535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55272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800" b="1" dirty="0" smtClean="0"/>
              <a:t>Фруктоза засвоюється повільніше, ніж сахароза, швидше виводиться з крові, але вживати більше як 15 г фруктози на день не рекомендується. 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800" b="1" dirty="0" smtClean="0"/>
              <a:t>Лактоза — молочний цукор — міститься тільки в молоці (4-6%). 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800" b="1" dirty="0" smtClean="0"/>
              <a:t>Лактоза, як і інші цукри, сприяє підвищенню рівня глюкози в крові, але меншою мірою, ніж сахароза і мальтоза.</a:t>
            </a:r>
            <a:endParaRPr lang="ru-RU" sz="2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09120"/>
            <a:ext cx="21602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26" y="4365104"/>
            <a:ext cx="401955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92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endParaRPr lang="ru-RU" sz="9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74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/>
              <a:t>Крохмаль складається з великої кількості молекул моноцукру — глюкози. В значних кількостях крохмаль знаходять в зерні злакових культур — 60—70%, в картоплі — 12—26%, в насінні бобових культур — 50—60%. Багаті на крохмаль хлібобулочні, макаронні, борошняні кондитерські вироби, борошно, крупи. </a:t>
            </a:r>
            <a:endParaRPr lang="ru-RU" sz="24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457" y="4121696"/>
            <a:ext cx="387154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7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000" y="18863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/>
              <a:t>Клітковина (целюлоза геміцелюлози), лігнін і пектин містяться у стінках клітин оболонок зерна, шкірках фруктів, овочів і в меншій кількості — в м'якоті. </a:t>
            </a:r>
            <a:endParaRPr lang="ru-RU" sz="2800" b="1" dirty="0" smtClean="0"/>
          </a:p>
        </p:txBody>
      </p:sp>
      <p:pic>
        <p:nvPicPr>
          <p:cNvPr id="3" name="Picture 5" descr="62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775075"/>
            <a:ext cx="3744912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75075"/>
            <a:ext cx="3840088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69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379" y="332656"/>
            <a:ext cx="15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Білки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185" y="155679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Білки, або протеїни </a:t>
            </a:r>
            <a:r>
              <a:rPr lang="ru-RU" sz="2400" dirty="0" smtClean="0"/>
              <a:t>— це природні органічні сполуки, які забезпечують всі життєві процеси будь-якого організму</a:t>
            </a:r>
            <a:r>
              <a:rPr lang="ru-RU" sz="2400" dirty="0" smtClean="0">
                <a:latin typeface="Calibri" pitchFamily="34" charset="0"/>
              </a:rPr>
              <a:t>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Рисунок 3" descr="cherepaha_big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675" y="300038"/>
            <a:ext cx="3116263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0" descr="medu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3645024"/>
            <a:ext cx="2620962" cy="549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1" descr="devils_eye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75" y="4539790"/>
            <a:ext cx="2812999" cy="222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51402997_pauti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4539790"/>
            <a:ext cx="2576681" cy="222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1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094" y="18864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Білки</a:t>
            </a:r>
            <a:r>
              <a:rPr lang="ru-RU" sz="2000" dirty="0" smtClean="0"/>
              <a:t> — важлива частина харчування тварин і людини, оскільки ці організми не можуть синтезувати повний набір амінокислот і повинні отримувати частину з них із білковою їжею. У процесі травлення протелітичні ферменти руйнують спожиті білки, розкладаючи їх до рівня амінокислот, які використовуються при біосинтезі білків організму або піддаються подальшому розпаду для отримання енергії.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3635896" cy="309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52464"/>
            <a:ext cx="4915520" cy="257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37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З чого складається білок?</a:t>
            </a:r>
            <a:endParaRPr lang="ru-RU" sz="3200" b="1" dirty="0"/>
          </a:p>
        </p:txBody>
      </p:sp>
      <p:pic>
        <p:nvPicPr>
          <p:cNvPr id="3" name="Рисунок 3" descr="chymotrypsinmo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857" y="2452159"/>
            <a:ext cx="3236913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227" y="435562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</a:t>
            </a:r>
            <a:endParaRPr lang="ru-RU" sz="4800" b="1" dirty="0"/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1959365" y="4382251"/>
            <a:ext cx="766762" cy="87008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4112" y="1867648"/>
            <a:ext cx="846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endParaRPr lang="ru-RU" sz="4800" dirty="0"/>
          </a:p>
        </p:txBody>
      </p:sp>
      <p:sp>
        <p:nvSpPr>
          <p:cNvPr id="7" name="Стрелка вниз 6"/>
          <p:cNvSpPr/>
          <p:nvPr/>
        </p:nvSpPr>
        <p:spPr>
          <a:xfrm rot="18469743">
            <a:off x="1830715" y="2745476"/>
            <a:ext cx="766763" cy="9107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7924" y="835089"/>
            <a:ext cx="857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O</a:t>
            </a:r>
            <a:r>
              <a:rPr lang="en-US" sz="4800" b="1" baseline="-25000" dirty="0" smtClean="0"/>
              <a:t>2</a:t>
            </a:r>
            <a:endParaRPr lang="ru-RU" sz="4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49088" y="1666086"/>
            <a:ext cx="766763" cy="77117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3282374">
            <a:off x="6255265" y="2814895"/>
            <a:ext cx="766762" cy="89736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6116214" y="4446910"/>
            <a:ext cx="766763" cy="8973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5334" y="4433911"/>
            <a:ext cx="498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S</a:t>
            </a:r>
            <a:endParaRPr lang="ru-RU" sz="4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26333" y="2098480"/>
            <a:ext cx="595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N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095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2465"/>
            <a:ext cx="4572000" cy="685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/>
              <a:t>Білки в харчовій промисловості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Серед всіх білків в харчовій промисловості активно використовуються численні ферменти.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 у пекарській промисловисті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 у пивоварінні використовуються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 для освітлення соків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 для виготовлення кисломолочних продуктів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 для пом'якшення м'ясних продуктів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 для виготовлення </a:t>
            </a:r>
            <a:r>
              <a:rPr lang="uk-UA" sz="2800" dirty="0" smtClean="0"/>
              <a:t>крохмалю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dirty="0" smtClean="0"/>
              <a:t> для виготовлення паперу </a:t>
            </a:r>
          </a:p>
          <a:p>
            <a:pPr>
              <a:lnSpc>
                <a:spcPct val="90000"/>
              </a:lnSpc>
            </a:pPr>
            <a:endParaRPr lang="uk-UA" sz="2000" dirty="0" smtClean="0"/>
          </a:p>
        </p:txBody>
      </p:sp>
      <p:pic>
        <p:nvPicPr>
          <p:cNvPr id="3" name="Picture 2" descr="C:\Documents and Settings\1\Рабочий стол\Новая папка (2)\0_453db_537f8fdb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2428868"/>
            <a:ext cx="2698668" cy="2152260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69406" y="4581128"/>
            <a:ext cx="2160240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Денатурація білка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704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Вітаміни</a:t>
            </a:r>
            <a:r>
              <a:rPr lang="ru-RU" dirty="0" smtClean="0"/>
              <a:t> — органічні речовини, що надходять в організм людини з їжею і забезпечують нормальний обмін речовин, його фізіологічне функціонування. Більшість вітамінів в організмі не синтезуються. Деякі синтезуються, але недостатньо. Тому особливо важливо, щоб вітаміни надходили регулярно. Значення їх в процесі життєдіяльності організму дуже велике. Більшість вітамінів доповнюють склад ферментативних систем, що беруть участь в вуглеводному, жировому, білковому та інших видах обмінів. Деякі з них, наприклад, вітамін Д, перетворюються в гормоно-подібні речовини, які також беруть участь в регуляції біохімічних процесів в організмі.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9260" y="24418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Вітаміни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98" y="3350026"/>
            <a:ext cx="6134100" cy="347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5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52735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Орган</a:t>
            </a:r>
            <a:r>
              <a:rPr lang="en-US" sz="2000" b="1" dirty="0" smtClean="0"/>
              <a:t>i</a:t>
            </a:r>
            <a:r>
              <a:rPr lang="ru-RU" sz="2000" b="1" dirty="0" smtClean="0"/>
              <a:t>чні сполуки — клас сполук, до складу яких входить Карбон (за винятком карбідів, карбонатної кислоти, карбонатів, оксидів Карбону і ціанідів). Окрім Карбону, вони майже завжди містять Гідроген, досить часто — Оксиген, Нітроген та галогени, рідше Фосфор, Сульфур та інші елементи. В органічних сполуках Карбон завжди виявляє валентність </a:t>
            </a:r>
            <a:r>
              <a:rPr lang="en-US" sz="2000" b="1" dirty="0" smtClean="0"/>
              <a:t>IV.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052735"/>
            <a:ext cx="4284207" cy="496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22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Таким чином кожен вітамін відіграє свою, тільки йому належну роль в організмі людини. Приблизно 5% маси тіла становлять мінеральні речовини — це неорганічні частинки, які не можна розбити на дрібніші частинки. Мінеральні речовини є життєво необхідними і, надходячи в організм з їжею, підтримують нормальний ріст, репродукцію і здоров'я протягом всього життя людини.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8" y="289679"/>
            <a:ext cx="4306872" cy="563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1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95620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476672"/>
            <a:ext cx="4323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</a:rPr>
              <a:t>Д</a:t>
            </a:r>
            <a:r>
              <a:rPr lang="ru-RU" sz="7200" b="1" dirty="0" smtClean="0">
                <a:solidFill>
                  <a:schemeClr val="bg1"/>
                </a:solidFill>
              </a:rPr>
              <a:t>якую за увагу!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3479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/>
              <a:t>Жири (ліпіди) — речовини, які використовуються організмом для енергетичних і пластичних цілей. </a:t>
            </a:r>
          </a:p>
          <a:p>
            <a:pPr algn="ctr"/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1063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Franklin Gothic Book"/>
              </a:rPr>
              <a:t>входять до складу клітин, беруть участь в обміні речовин.</a:t>
            </a:r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1115616" y="3229239"/>
            <a:ext cx="144016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115616" y="4221088"/>
            <a:ext cx="144016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098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Franklin Gothic Book"/>
              </a:rPr>
              <a:t>складаються з гліцерину та вищих жирних кислот, які поділяються на насичені та ненасичені.</a:t>
            </a:r>
            <a:endParaRPr lang="ru-RU" dirty="0">
              <a:latin typeface="Franklin Gothic Boo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3429494"/>
            <a:ext cx="3278708" cy="342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2" y="10672"/>
            <a:ext cx="3407618" cy="305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1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62" y="980728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Значення жирів у харчуванні різноманітне. Недостатнє надходження жирів у їжу негативно впливає на різні види обміну речовин, функціональний стан окремих органів і систем і, у підсумку, на працездатність і опірність організму несприятливим чинникам навколишнього середовища, у тому числі інфекційним агентам. Недостатня енергетична цінність раціонів харчування призводить до виснаження жирових депо у підшкірній основі.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66" y="1268760"/>
            <a:ext cx="4362450" cy="480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2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Жири</a:t>
            </a:r>
            <a:r>
              <a:rPr lang="ru-RU" sz="2400" dirty="0" smtClean="0"/>
              <a:t> - важливий продукт харчування людини. Жири становлять головний компонент таких продуктів харчування, як вершкове масло, рослинні олії, маргарин, смалець. Багато жирів міститься у свинячому салі та у сирі.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70" y="116632"/>
            <a:ext cx="3582805" cy="334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861048"/>
            <a:ext cx="3641150" cy="289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672408" cy="289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4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Важливу роль в організмі людини відіграють поліненасичені жирні кислоти (ПНЖК) — арахідонова, лінолева, ліноленова.</a:t>
            </a:r>
          </a:p>
        </p:txBody>
      </p:sp>
      <p:pic>
        <p:nvPicPr>
          <p:cNvPr id="3" name="Picture 3" descr="C:\Documents and Settings\1\Рабочий стол\Новая папка (2)\200px-Ascorbic-acid-3D-vd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4" y="1677001"/>
            <a:ext cx="2332794" cy="193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Franklin Gothic Book"/>
              </a:rPr>
              <a:t>Поліненасичені жирні кислоти є структурними елементами клітинних мембран. </a:t>
            </a:r>
            <a:endParaRPr lang="uk-UA" dirty="0">
              <a:latin typeface="Franklin Gothic Book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843808" y="2276872"/>
            <a:ext cx="189044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1" descr="C:\Documents and Settings\1\Рабочий стол\Хімія, їда\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4474"/>
            <a:ext cx="2160240" cy="16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32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Franklin Gothic Book"/>
              </a:rPr>
              <a:t>Арахідонова кислота є попередником утворення тканинних гормонів (простагландинів), які відіграють важливу роль в обміні холестерину. Арахідонова кислота в організмі утворюється з лінолевої</a:t>
            </a:r>
            <a:endParaRPr lang="uk-UA" dirty="0">
              <a:latin typeface="Franklin Gothic Book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987824" y="4869160"/>
            <a:ext cx="170996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4" descr="C:\Documents and Settings\1\Рабочий стол\Новая папка (2)\chemistry_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014" y="4576938"/>
            <a:ext cx="2521838" cy="187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4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Лінолева кислота є незамінною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atin typeface="Franklin Gothic Book"/>
              </a:rPr>
              <a:t>Найбільше лінолевої кислоти в соняшниковій олії (68 %), менше — у кукурудзяній (50 %), соєвій (58 %), маслиновій (14 %). Свиняче сало містить 15,6% лінолевої кислоти, вершкове масло — лише 4 %. Добову потребу в лінолевій кислоті забезпечує 25 ... 30 г олії. Таку кількість рослинних олій має щодня споживати доросла людина.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052736"/>
            <a:ext cx="2430016" cy="280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4149081"/>
            <a:ext cx="2430016" cy="27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ВУГЛЕВОДИ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6225" y="1124744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i="1" dirty="0" smtClean="0"/>
              <a:t>Вуглеводи</a:t>
            </a:r>
            <a:r>
              <a:rPr lang="uk-UA" sz="2400" dirty="0" smtClean="0"/>
              <a:t> — це органічні сполуки, до складу яких входять вуглець, водень і кисень.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068960"/>
            <a:ext cx="378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atin typeface="Franklin Gothic Book"/>
              </a:rPr>
              <a:t>Вуглеводи поділяються на: </a:t>
            </a:r>
            <a:endParaRPr lang="ru-RU" sz="2400" b="1" i="1" dirty="0">
              <a:latin typeface="Franklin Gothic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225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400" dirty="0" smtClean="0">
                <a:latin typeface="Franklin Gothic Book"/>
              </a:rPr>
              <a:t>моносахариди (глюкоза, фруктоза)</a:t>
            </a:r>
          </a:p>
          <a:p>
            <a:pPr>
              <a:buFont typeface="Arial" charset="0"/>
              <a:buChar char="•"/>
            </a:pPr>
            <a:r>
              <a:rPr lang="uk-UA" sz="2400" dirty="0" smtClean="0">
                <a:latin typeface="Franklin Gothic Book"/>
              </a:rPr>
              <a:t> дисахариди (сахароза, мальтоза, лактоза)</a:t>
            </a:r>
          </a:p>
          <a:p>
            <a:pPr>
              <a:buFont typeface="Arial" charset="0"/>
              <a:buChar char="•"/>
            </a:pPr>
            <a:r>
              <a:rPr lang="uk-UA" sz="2400" dirty="0" smtClean="0"/>
              <a:t> полісахариди (крохмаль, целюлоза, глікоген)</a:t>
            </a:r>
            <a:endParaRPr lang="uk-UA" sz="2400" dirty="0">
              <a:latin typeface="Franklin Gothic Book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89" y="4265400"/>
            <a:ext cx="3617540" cy="259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19" y="188640"/>
            <a:ext cx="2635610" cy="1925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211" y="258746"/>
            <a:ext cx="5940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Продукти з великим вмістом вуглеводів                                             </a:t>
            </a:r>
            <a:r>
              <a:rPr lang="ru-RU" sz="2000" dirty="0" smtClean="0"/>
              <a:t>Це продукти, де в 100 грамах вміщається 65 грам вуглеводів. Серед них можна відзначити цукор, кондитерські вироби, випічку, родзинки, фініки, макаронні вироби, манну і гречану крупи, джеми, варення, мед, мармелад.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258746"/>
            <a:ext cx="2427189" cy="193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3851920" cy="232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152"/>
            <a:ext cx="4284645" cy="208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95" y="2359153"/>
            <a:ext cx="3293552" cy="208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96" y="4759192"/>
            <a:ext cx="3293552" cy="210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9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895</Words>
  <Application>Microsoft Office PowerPoint</Application>
  <PresentationFormat>Экран (4:3)</PresentationFormat>
  <Paragraphs>59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Органічні сполуки, як компоненти їжі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сполуки, як компоненти їжі</dc:title>
  <dc:creator>Cерг</dc:creator>
  <cp:lastModifiedBy>Cерг</cp:lastModifiedBy>
  <cp:revision>17</cp:revision>
  <dcterms:created xsi:type="dcterms:W3CDTF">2013-09-28T11:37:45Z</dcterms:created>
  <dcterms:modified xsi:type="dcterms:W3CDTF">2013-09-30T11:17:52Z</dcterms:modified>
</cp:coreProperties>
</file>