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4" r:id="rId10"/>
    <p:sldId id="263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99178A-332C-499C-852A-4B40D2A03990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FE806C-B53E-45C3-B092-1D8DDFC519BF}">
      <dgm:prSet phldrT="[Текст]"/>
      <dgm:spPr/>
      <dgm:t>
        <a:bodyPr/>
        <a:lstStyle/>
        <a:p>
          <a:r>
            <a:rPr lang="uk-UA" dirty="0" smtClean="0"/>
            <a:t>Пластмаси</a:t>
          </a:r>
          <a:endParaRPr lang="ru-RU" dirty="0"/>
        </a:p>
      </dgm:t>
    </dgm:pt>
    <dgm:pt modelId="{8EEED935-E6D2-4F56-B388-C55460641BB1}" type="parTrans" cxnId="{061DDC9F-1B53-481A-AD5D-AE1503B7697A}">
      <dgm:prSet/>
      <dgm:spPr/>
      <dgm:t>
        <a:bodyPr/>
        <a:lstStyle/>
        <a:p>
          <a:endParaRPr lang="ru-RU"/>
        </a:p>
      </dgm:t>
    </dgm:pt>
    <dgm:pt modelId="{3D405068-47DE-41A4-9E0B-08C96703283C}" type="sibTrans" cxnId="{061DDC9F-1B53-481A-AD5D-AE1503B7697A}">
      <dgm:prSet/>
      <dgm:spPr/>
      <dgm:t>
        <a:bodyPr/>
        <a:lstStyle/>
        <a:p>
          <a:endParaRPr lang="ru-RU"/>
        </a:p>
      </dgm:t>
    </dgm:pt>
    <dgm:pt modelId="{F09CD05F-68CE-4ABD-9516-1C7276145E23}">
      <dgm:prSet phldrT="[Текст]"/>
      <dgm:spPr/>
      <dgm:t>
        <a:bodyPr/>
        <a:lstStyle/>
        <a:p>
          <a:r>
            <a:rPr lang="uk-UA" dirty="0" smtClean="0"/>
            <a:t>Термопластичні</a:t>
          </a:r>
          <a:endParaRPr lang="ru-RU" dirty="0"/>
        </a:p>
      </dgm:t>
    </dgm:pt>
    <dgm:pt modelId="{59021A75-44DC-4F5F-BE48-DA5A01064518}" type="parTrans" cxnId="{849A22B6-9D85-435C-945E-93328EF4287B}">
      <dgm:prSet/>
      <dgm:spPr/>
      <dgm:t>
        <a:bodyPr/>
        <a:lstStyle/>
        <a:p>
          <a:endParaRPr lang="ru-RU"/>
        </a:p>
      </dgm:t>
    </dgm:pt>
    <dgm:pt modelId="{6226F071-7016-490E-B084-CCFE3F83D96A}" type="sibTrans" cxnId="{849A22B6-9D85-435C-945E-93328EF4287B}">
      <dgm:prSet/>
      <dgm:spPr/>
      <dgm:t>
        <a:bodyPr/>
        <a:lstStyle/>
        <a:p>
          <a:endParaRPr lang="ru-RU"/>
        </a:p>
      </dgm:t>
    </dgm:pt>
    <dgm:pt modelId="{D0808504-005F-4EFF-AA44-B5992088A33A}">
      <dgm:prSet phldrT="[Текст]"/>
      <dgm:spPr/>
      <dgm:t>
        <a:bodyPr/>
        <a:lstStyle/>
        <a:p>
          <a:r>
            <a:rPr lang="uk-UA" dirty="0" smtClean="0"/>
            <a:t>Термореактивні</a:t>
          </a:r>
          <a:endParaRPr lang="ru-RU" dirty="0"/>
        </a:p>
      </dgm:t>
    </dgm:pt>
    <dgm:pt modelId="{B0D27081-B10B-4741-959A-8C8264D2516C}" type="parTrans" cxnId="{13CD7CFA-0C33-4DF9-806F-F47E49ADB2E8}">
      <dgm:prSet/>
      <dgm:spPr/>
      <dgm:t>
        <a:bodyPr/>
        <a:lstStyle/>
        <a:p>
          <a:endParaRPr lang="ru-RU"/>
        </a:p>
      </dgm:t>
    </dgm:pt>
    <dgm:pt modelId="{0C1A0E87-BEDD-42ED-B083-78E4A95D0253}" type="sibTrans" cxnId="{13CD7CFA-0C33-4DF9-806F-F47E49ADB2E8}">
      <dgm:prSet/>
      <dgm:spPr/>
      <dgm:t>
        <a:bodyPr/>
        <a:lstStyle/>
        <a:p>
          <a:endParaRPr lang="ru-RU"/>
        </a:p>
      </dgm:t>
    </dgm:pt>
    <dgm:pt modelId="{25DD15D4-CE93-4A2D-A936-9FE625E64F8F}">
      <dgm:prSet phldrT="[Текст]"/>
      <dgm:spPr/>
      <dgm:t>
        <a:bodyPr/>
        <a:lstStyle/>
        <a:p>
          <a:r>
            <a:rPr lang="uk-UA" dirty="0" err="1" smtClean="0"/>
            <a:t>Високоеластичні</a:t>
          </a:r>
          <a:endParaRPr lang="ru-RU" dirty="0"/>
        </a:p>
      </dgm:t>
    </dgm:pt>
    <dgm:pt modelId="{1EB8A8C7-D3C6-4B09-AC0F-19A5D11773D3}" type="parTrans" cxnId="{45BF183B-2FFF-443B-B0B3-B9147E1222AE}">
      <dgm:prSet/>
      <dgm:spPr/>
      <dgm:t>
        <a:bodyPr/>
        <a:lstStyle/>
        <a:p>
          <a:endParaRPr lang="ru-RU"/>
        </a:p>
      </dgm:t>
    </dgm:pt>
    <dgm:pt modelId="{2B93F377-67FD-4423-8D62-26B529689948}" type="sibTrans" cxnId="{45BF183B-2FFF-443B-B0B3-B9147E1222AE}">
      <dgm:prSet/>
      <dgm:spPr/>
      <dgm:t>
        <a:bodyPr/>
        <a:lstStyle/>
        <a:p>
          <a:endParaRPr lang="ru-RU"/>
        </a:p>
      </dgm:t>
    </dgm:pt>
    <dgm:pt modelId="{F11DB020-E4D2-4D42-85E1-60EDD7D934B1}" type="pres">
      <dgm:prSet presAssocID="{9699178A-332C-499C-852A-4B40D2A0399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1843D0-CDFD-4D9E-84BA-EB04EF0C7383}" type="pres">
      <dgm:prSet presAssocID="{78FE806C-B53E-45C3-B092-1D8DDFC519BF}" presName="hierRoot1" presStyleCnt="0">
        <dgm:presLayoutVars>
          <dgm:hierBranch val="init"/>
        </dgm:presLayoutVars>
      </dgm:prSet>
      <dgm:spPr/>
    </dgm:pt>
    <dgm:pt modelId="{8CB49834-5E79-46A9-88A2-AA542AE0FB54}" type="pres">
      <dgm:prSet presAssocID="{78FE806C-B53E-45C3-B092-1D8DDFC519BF}" presName="rootComposite1" presStyleCnt="0"/>
      <dgm:spPr/>
    </dgm:pt>
    <dgm:pt modelId="{0663DC90-575A-462C-8DC6-1EDD93885875}" type="pres">
      <dgm:prSet presAssocID="{78FE806C-B53E-45C3-B092-1D8DDFC519B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A776BB-73A8-46CA-96B7-41D6FAAE6669}" type="pres">
      <dgm:prSet presAssocID="{78FE806C-B53E-45C3-B092-1D8DDFC519B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FB55F9A-1376-41CC-B3E4-748F43F3790B}" type="pres">
      <dgm:prSet presAssocID="{78FE806C-B53E-45C3-B092-1D8DDFC519BF}" presName="hierChild2" presStyleCnt="0"/>
      <dgm:spPr/>
    </dgm:pt>
    <dgm:pt modelId="{514B5D06-1472-451C-A4E6-51C880D1C0C9}" type="pres">
      <dgm:prSet presAssocID="{59021A75-44DC-4F5F-BE48-DA5A01064518}" presName="Name37" presStyleLbl="parChTrans1D2" presStyleIdx="0" presStyleCnt="3"/>
      <dgm:spPr/>
      <dgm:t>
        <a:bodyPr/>
        <a:lstStyle/>
        <a:p>
          <a:endParaRPr lang="ru-RU"/>
        </a:p>
      </dgm:t>
    </dgm:pt>
    <dgm:pt modelId="{66D831D5-85D3-4EE0-9D1B-46680DC45C86}" type="pres">
      <dgm:prSet presAssocID="{F09CD05F-68CE-4ABD-9516-1C7276145E23}" presName="hierRoot2" presStyleCnt="0">
        <dgm:presLayoutVars>
          <dgm:hierBranch val="init"/>
        </dgm:presLayoutVars>
      </dgm:prSet>
      <dgm:spPr/>
    </dgm:pt>
    <dgm:pt modelId="{4B654814-6832-4D4D-ABF6-3B4C0BA10991}" type="pres">
      <dgm:prSet presAssocID="{F09CD05F-68CE-4ABD-9516-1C7276145E23}" presName="rootComposite" presStyleCnt="0"/>
      <dgm:spPr/>
    </dgm:pt>
    <dgm:pt modelId="{BCD7C46C-F569-48F3-B743-AC9FEC541313}" type="pres">
      <dgm:prSet presAssocID="{F09CD05F-68CE-4ABD-9516-1C7276145E2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6F1356-B2AB-4CD8-95B2-B60C72188CDE}" type="pres">
      <dgm:prSet presAssocID="{F09CD05F-68CE-4ABD-9516-1C7276145E23}" presName="rootConnector" presStyleLbl="node2" presStyleIdx="0" presStyleCnt="3"/>
      <dgm:spPr/>
      <dgm:t>
        <a:bodyPr/>
        <a:lstStyle/>
        <a:p>
          <a:endParaRPr lang="ru-RU"/>
        </a:p>
      </dgm:t>
    </dgm:pt>
    <dgm:pt modelId="{85381A79-658B-4FA4-8EEF-B686F3B3BD1F}" type="pres">
      <dgm:prSet presAssocID="{F09CD05F-68CE-4ABD-9516-1C7276145E23}" presName="hierChild4" presStyleCnt="0"/>
      <dgm:spPr/>
    </dgm:pt>
    <dgm:pt modelId="{8C08BE0C-6082-404B-A825-AB219EB22869}" type="pres">
      <dgm:prSet presAssocID="{F09CD05F-68CE-4ABD-9516-1C7276145E23}" presName="hierChild5" presStyleCnt="0"/>
      <dgm:spPr/>
    </dgm:pt>
    <dgm:pt modelId="{54B1B897-ABCF-4A13-9152-C153C116DC49}" type="pres">
      <dgm:prSet presAssocID="{B0D27081-B10B-4741-959A-8C8264D2516C}" presName="Name37" presStyleLbl="parChTrans1D2" presStyleIdx="1" presStyleCnt="3"/>
      <dgm:spPr/>
      <dgm:t>
        <a:bodyPr/>
        <a:lstStyle/>
        <a:p>
          <a:endParaRPr lang="ru-RU"/>
        </a:p>
      </dgm:t>
    </dgm:pt>
    <dgm:pt modelId="{49C531F8-D2AA-4083-993F-85F6A17C6329}" type="pres">
      <dgm:prSet presAssocID="{D0808504-005F-4EFF-AA44-B5992088A33A}" presName="hierRoot2" presStyleCnt="0">
        <dgm:presLayoutVars>
          <dgm:hierBranch val="init"/>
        </dgm:presLayoutVars>
      </dgm:prSet>
      <dgm:spPr/>
    </dgm:pt>
    <dgm:pt modelId="{6B366D00-7DC9-4578-8DF7-C4C79D66E76C}" type="pres">
      <dgm:prSet presAssocID="{D0808504-005F-4EFF-AA44-B5992088A33A}" presName="rootComposite" presStyleCnt="0"/>
      <dgm:spPr/>
    </dgm:pt>
    <dgm:pt modelId="{3C2518DA-F64B-48B6-A2E0-9D6EC91CB9E3}" type="pres">
      <dgm:prSet presAssocID="{D0808504-005F-4EFF-AA44-B5992088A33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4959B4-22E5-4FB7-833D-C19A1FAA0C8E}" type="pres">
      <dgm:prSet presAssocID="{D0808504-005F-4EFF-AA44-B5992088A33A}" presName="rootConnector" presStyleLbl="node2" presStyleIdx="1" presStyleCnt="3"/>
      <dgm:spPr/>
      <dgm:t>
        <a:bodyPr/>
        <a:lstStyle/>
        <a:p>
          <a:endParaRPr lang="ru-RU"/>
        </a:p>
      </dgm:t>
    </dgm:pt>
    <dgm:pt modelId="{2B8DBCE3-F62E-4E51-B5B5-EB167E9CE8D0}" type="pres">
      <dgm:prSet presAssocID="{D0808504-005F-4EFF-AA44-B5992088A33A}" presName="hierChild4" presStyleCnt="0"/>
      <dgm:spPr/>
    </dgm:pt>
    <dgm:pt modelId="{93B013F9-2F2F-4A80-948F-E013AFDFEEC9}" type="pres">
      <dgm:prSet presAssocID="{D0808504-005F-4EFF-AA44-B5992088A33A}" presName="hierChild5" presStyleCnt="0"/>
      <dgm:spPr/>
    </dgm:pt>
    <dgm:pt modelId="{2D010417-8AEA-4AFF-A4B1-BB87924B35F3}" type="pres">
      <dgm:prSet presAssocID="{1EB8A8C7-D3C6-4B09-AC0F-19A5D11773D3}" presName="Name37" presStyleLbl="parChTrans1D2" presStyleIdx="2" presStyleCnt="3"/>
      <dgm:spPr/>
      <dgm:t>
        <a:bodyPr/>
        <a:lstStyle/>
        <a:p>
          <a:endParaRPr lang="ru-RU"/>
        </a:p>
      </dgm:t>
    </dgm:pt>
    <dgm:pt modelId="{DBC5972C-DE7A-485F-B63F-CED34D971ACE}" type="pres">
      <dgm:prSet presAssocID="{25DD15D4-CE93-4A2D-A936-9FE625E64F8F}" presName="hierRoot2" presStyleCnt="0">
        <dgm:presLayoutVars>
          <dgm:hierBranch val="init"/>
        </dgm:presLayoutVars>
      </dgm:prSet>
      <dgm:spPr/>
    </dgm:pt>
    <dgm:pt modelId="{5CBEAFE9-8D4D-4534-8154-56D8C88AF450}" type="pres">
      <dgm:prSet presAssocID="{25DD15D4-CE93-4A2D-A936-9FE625E64F8F}" presName="rootComposite" presStyleCnt="0"/>
      <dgm:spPr/>
    </dgm:pt>
    <dgm:pt modelId="{7D4DAA67-BB45-4305-A617-36E5F7C6BEC6}" type="pres">
      <dgm:prSet presAssocID="{25DD15D4-CE93-4A2D-A936-9FE625E64F8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13BCC2-962C-4C98-BA4F-2899EFFECCB3}" type="pres">
      <dgm:prSet presAssocID="{25DD15D4-CE93-4A2D-A936-9FE625E64F8F}" presName="rootConnector" presStyleLbl="node2" presStyleIdx="2" presStyleCnt="3"/>
      <dgm:spPr/>
      <dgm:t>
        <a:bodyPr/>
        <a:lstStyle/>
        <a:p>
          <a:endParaRPr lang="ru-RU"/>
        </a:p>
      </dgm:t>
    </dgm:pt>
    <dgm:pt modelId="{F508F7BC-D1B8-456B-A325-D475F4426091}" type="pres">
      <dgm:prSet presAssocID="{25DD15D4-CE93-4A2D-A936-9FE625E64F8F}" presName="hierChild4" presStyleCnt="0"/>
      <dgm:spPr/>
    </dgm:pt>
    <dgm:pt modelId="{27261DD2-57A1-45FA-8E54-656EB308CA07}" type="pres">
      <dgm:prSet presAssocID="{25DD15D4-CE93-4A2D-A936-9FE625E64F8F}" presName="hierChild5" presStyleCnt="0"/>
      <dgm:spPr/>
    </dgm:pt>
    <dgm:pt modelId="{C8CF2462-BAC7-44FF-A224-7B111562B092}" type="pres">
      <dgm:prSet presAssocID="{78FE806C-B53E-45C3-B092-1D8DDFC519BF}" presName="hierChild3" presStyleCnt="0"/>
      <dgm:spPr/>
    </dgm:pt>
  </dgm:ptLst>
  <dgm:cxnLst>
    <dgm:cxn modelId="{45BF183B-2FFF-443B-B0B3-B9147E1222AE}" srcId="{78FE806C-B53E-45C3-B092-1D8DDFC519BF}" destId="{25DD15D4-CE93-4A2D-A936-9FE625E64F8F}" srcOrd="2" destOrd="0" parTransId="{1EB8A8C7-D3C6-4B09-AC0F-19A5D11773D3}" sibTransId="{2B93F377-67FD-4423-8D62-26B529689948}"/>
    <dgm:cxn modelId="{AEF034D3-F034-4F05-A79A-B79760BDDAE5}" type="presOf" srcId="{D0808504-005F-4EFF-AA44-B5992088A33A}" destId="{A44959B4-22E5-4FB7-833D-C19A1FAA0C8E}" srcOrd="1" destOrd="0" presId="urn:microsoft.com/office/officeart/2005/8/layout/orgChart1"/>
    <dgm:cxn modelId="{47ECFECB-3DAB-4584-9D5C-BA77D5A3D009}" type="presOf" srcId="{9699178A-332C-499C-852A-4B40D2A03990}" destId="{F11DB020-E4D2-4D42-85E1-60EDD7D934B1}" srcOrd="0" destOrd="0" presId="urn:microsoft.com/office/officeart/2005/8/layout/orgChart1"/>
    <dgm:cxn modelId="{8EC8F62F-70CC-421D-8036-34B857B4409F}" type="presOf" srcId="{F09CD05F-68CE-4ABD-9516-1C7276145E23}" destId="{D46F1356-B2AB-4CD8-95B2-B60C72188CDE}" srcOrd="1" destOrd="0" presId="urn:microsoft.com/office/officeart/2005/8/layout/orgChart1"/>
    <dgm:cxn modelId="{26A71036-6AF0-4F34-A933-2657DD71DDCC}" type="presOf" srcId="{B0D27081-B10B-4741-959A-8C8264D2516C}" destId="{54B1B897-ABCF-4A13-9152-C153C116DC49}" srcOrd="0" destOrd="0" presId="urn:microsoft.com/office/officeart/2005/8/layout/orgChart1"/>
    <dgm:cxn modelId="{0B9B9971-A9C1-49B3-B4CF-CB2BDD6D00A4}" type="presOf" srcId="{F09CD05F-68CE-4ABD-9516-1C7276145E23}" destId="{BCD7C46C-F569-48F3-B743-AC9FEC541313}" srcOrd="0" destOrd="0" presId="urn:microsoft.com/office/officeart/2005/8/layout/orgChart1"/>
    <dgm:cxn modelId="{4A51F74B-AD97-4ACE-8DE9-855E92BB7E70}" type="presOf" srcId="{25DD15D4-CE93-4A2D-A936-9FE625E64F8F}" destId="{7D4DAA67-BB45-4305-A617-36E5F7C6BEC6}" srcOrd="0" destOrd="0" presId="urn:microsoft.com/office/officeart/2005/8/layout/orgChart1"/>
    <dgm:cxn modelId="{061DDC9F-1B53-481A-AD5D-AE1503B7697A}" srcId="{9699178A-332C-499C-852A-4B40D2A03990}" destId="{78FE806C-B53E-45C3-B092-1D8DDFC519BF}" srcOrd="0" destOrd="0" parTransId="{8EEED935-E6D2-4F56-B388-C55460641BB1}" sibTransId="{3D405068-47DE-41A4-9E0B-08C96703283C}"/>
    <dgm:cxn modelId="{A650B56B-74AA-4067-AF13-DDE2AE45B35A}" type="presOf" srcId="{1EB8A8C7-D3C6-4B09-AC0F-19A5D11773D3}" destId="{2D010417-8AEA-4AFF-A4B1-BB87924B35F3}" srcOrd="0" destOrd="0" presId="urn:microsoft.com/office/officeart/2005/8/layout/orgChart1"/>
    <dgm:cxn modelId="{66D43458-BAEC-4509-994D-4C26B296DFB1}" type="presOf" srcId="{25DD15D4-CE93-4A2D-A936-9FE625E64F8F}" destId="{F513BCC2-962C-4C98-BA4F-2899EFFECCB3}" srcOrd="1" destOrd="0" presId="urn:microsoft.com/office/officeart/2005/8/layout/orgChart1"/>
    <dgm:cxn modelId="{13CD7CFA-0C33-4DF9-806F-F47E49ADB2E8}" srcId="{78FE806C-B53E-45C3-B092-1D8DDFC519BF}" destId="{D0808504-005F-4EFF-AA44-B5992088A33A}" srcOrd="1" destOrd="0" parTransId="{B0D27081-B10B-4741-959A-8C8264D2516C}" sibTransId="{0C1A0E87-BEDD-42ED-B083-78E4A95D0253}"/>
    <dgm:cxn modelId="{ADF78E83-B838-4EB2-BF49-C756DC8E0625}" type="presOf" srcId="{D0808504-005F-4EFF-AA44-B5992088A33A}" destId="{3C2518DA-F64B-48B6-A2E0-9D6EC91CB9E3}" srcOrd="0" destOrd="0" presId="urn:microsoft.com/office/officeart/2005/8/layout/orgChart1"/>
    <dgm:cxn modelId="{475AEA16-A294-49CA-AD4B-78D00C717BA8}" type="presOf" srcId="{78FE806C-B53E-45C3-B092-1D8DDFC519BF}" destId="{79A776BB-73A8-46CA-96B7-41D6FAAE6669}" srcOrd="1" destOrd="0" presId="urn:microsoft.com/office/officeart/2005/8/layout/orgChart1"/>
    <dgm:cxn modelId="{EFC45B36-0DA0-4D91-A91D-0A40FF53D9DD}" type="presOf" srcId="{78FE806C-B53E-45C3-B092-1D8DDFC519BF}" destId="{0663DC90-575A-462C-8DC6-1EDD93885875}" srcOrd="0" destOrd="0" presId="urn:microsoft.com/office/officeart/2005/8/layout/orgChart1"/>
    <dgm:cxn modelId="{849A22B6-9D85-435C-945E-93328EF4287B}" srcId="{78FE806C-B53E-45C3-B092-1D8DDFC519BF}" destId="{F09CD05F-68CE-4ABD-9516-1C7276145E23}" srcOrd="0" destOrd="0" parTransId="{59021A75-44DC-4F5F-BE48-DA5A01064518}" sibTransId="{6226F071-7016-490E-B084-CCFE3F83D96A}"/>
    <dgm:cxn modelId="{97A02C2A-FDF8-4307-A5C0-84D0A0C980C6}" type="presOf" srcId="{59021A75-44DC-4F5F-BE48-DA5A01064518}" destId="{514B5D06-1472-451C-A4E6-51C880D1C0C9}" srcOrd="0" destOrd="0" presId="urn:microsoft.com/office/officeart/2005/8/layout/orgChart1"/>
    <dgm:cxn modelId="{4925359E-3171-4F21-9AEC-5869122C3C6F}" type="presParOf" srcId="{F11DB020-E4D2-4D42-85E1-60EDD7D934B1}" destId="{161843D0-CDFD-4D9E-84BA-EB04EF0C7383}" srcOrd="0" destOrd="0" presId="urn:microsoft.com/office/officeart/2005/8/layout/orgChart1"/>
    <dgm:cxn modelId="{068872A4-CA23-46EB-89FE-4410F7CB35BF}" type="presParOf" srcId="{161843D0-CDFD-4D9E-84BA-EB04EF0C7383}" destId="{8CB49834-5E79-46A9-88A2-AA542AE0FB54}" srcOrd="0" destOrd="0" presId="urn:microsoft.com/office/officeart/2005/8/layout/orgChart1"/>
    <dgm:cxn modelId="{9B2D335F-26D2-4EE3-B303-C4EE4FF054B4}" type="presParOf" srcId="{8CB49834-5E79-46A9-88A2-AA542AE0FB54}" destId="{0663DC90-575A-462C-8DC6-1EDD93885875}" srcOrd="0" destOrd="0" presId="urn:microsoft.com/office/officeart/2005/8/layout/orgChart1"/>
    <dgm:cxn modelId="{189C663E-F7E6-46D1-AA08-B6986E1AAFEB}" type="presParOf" srcId="{8CB49834-5E79-46A9-88A2-AA542AE0FB54}" destId="{79A776BB-73A8-46CA-96B7-41D6FAAE6669}" srcOrd="1" destOrd="0" presId="urn:microsoft.com/office/officeart/2005/8/layout/orgChart1"/>
    <dgm:cxn modelId="{AC41585C-83B0-4CCC-A163-605606562407}" type="presParOf" srcId="{161843D0-CDFD-4D9E-84BA-EB04EF0C7383}" destId="{5FB55F9A-1376-41CC-B3E4-748F43F3790B}" srcOrd="1" destOrd="0" presId="urn:microsoft.com/office/officeart/2005/8/layout/orgChart1"/>
    <dgm:cxn modelId="{8B86E44D-080D-4411-ADD4-D66047BD8079}" type="presParOf" srcId="{5FB55F9A-1376-41CC-B3E4-748F43F3790B}" destId="{514B5D06-1472-451C-A4E6-51C880D1C0C9}" srcOrd="0" destOrd="0" presId="urn:microsoft.com/office/officeart/2005/8/layout/orgChart1"/>
    <dgm:cxn modelId="{FFD8B650-D2A8-4C7A-9DDA-D4A6BDC5D0F3}" type="presParOf" srcId="{5FB55F9A-1376-41CC-B3E4-748F43F3790B}" destId="{66D831D5-85D3-4EE0-9D1B-46680DC45C86}" srcOrd="1" destOrd="0" presId="urn:microsoft.com/office/officeart/2005/8/layout/orgChart1"/>
    <dgm:cxn modelId="{EB76FCCA-FFF3-484E-B837-F9FEF602B9DD}" type="presParOf" srcId="{66D831D5-85D3-4EE0-9D1B-46680DC45C86}" destId="{4B654814-6832-4D4D-ABF6-3B4C0BA10991}" srcOrd="0" destOrd="0" presId="urn:microsoft.com/office/officeart/2005/8/layout/orgChart1"/>
    <dgm:cxn modelId="{C2D079E8-CD01-4EA9-9C17-58DB86878C07}" type="presParOf" srcId="{4B654814-6832-4D4D-ABF6-3B4C0BA10991}" destId="{BCD7C46C-F569-48F3-B743-AC9FEC541313}" srcOrd="0" destOrd="0" presId="urn:microsoft.com/office/officeart/2005/8/layout/orgChart1"/>
    <dgm:cxn modelId="{2D86CF9F-A17A-4CDC-97BB-79E79F0CA7B3}" type="presParOf" srcId="{4B654814-6832-4D4D-ABF6-3B4C0BA10991}" destId="{D46F1356-B2AB-4CD8-95B2-B60C72188CDE}" srcOrd="1" destOrd="0" presId="urn:microsoft.com/office/officeart/2005/8/layout/orgChart1"/>
    <dgm:cxn modelId="{13A79B8E-D119-44A3-B37A-710E64D7935B}" type="presParOf" srcId="{66D831D5-85D3-4EE0-9D1B-46680DC45C86}" destId="{85381A79-658B-4FA4-8EEF-B686F3B3BD1F}" srcOrd="1" destOrd="0" presId="urn:microsoft.com/office/officeart/2005/8/layout/orgChart1"/>
    <dgm:cxn modelId="{9435B5A8-FF39-4EA8-BC06-A1AE3320380F}" type="presParOf" srcId="{66D831D5-85D3-4EE0-9D1B-46680DC45C86}" destId="{8C08BE0C-6082-404B-A825-AB219EB22869}" srcOrd="2" destOrd="0" presId="urn:microsoft.com/office/officeart/2005/8/layout/orgChart1"/>
    <dgm:cxn modelId="{428E6945-7D30-43B5-B53A-428BA52E04B1}" type="presParOf" srcId="{5FB55F9A-1376-41CC-B3E4-748F43F3790B}" destId="{54B1B897-ABCF-4A13-9152-C153C116DC49}" srcOrd="2" destOrd="0" presId="urn:microsoft.com/office/officeart/2005/8/layout/orgChart1"/>
    <dgm:cxn modelId="{888D65C3-DC7A-41EE-A3D4-AA23B8AEEA71}" type="presParOf" srcId="{5FB55F9A-1376-41CC-B3E4-748F43F3790B}" destId="{49C531F8-D2AA-4083-993F-85F6A17C6329}" srcOrd="3" destOrd="0" presId="urn:microsoft.com/office/officeart/2005/8/layout/orgChart1"/>
    <dgm:cxn modelId="{0CBAD32F-E147-4EA4-83AE-CF918857318E}" type="presParOf" srcId="{49C531F8-D2AA-4083-993F-85F6A17C6329}" destId="{6B366D00-7DC9-4578-8DF7-C4C79D66E76C}" srcOrd="0" destOrd="0" presId="urn:microsoft.com/office/officeart/2005/8/layout/orgChart1"/>
    <dgm:cxn modelId="{3B9257E6-ECD5-449B-8075-2F1291D6DBD2}" type="presParOf" srcId="{6B366D00-7DC9-4578-8DF7-C4C79D66E76C}" destId="{3C2518DA-F64B-48B6-A2E0-9D6EC91CB9E3}" srcOrd="0" destOrd="0" presId="urn:microsoft.com/office/officeart/2005/8/layout/orgChart1"/>
    <dgm:cxn modelId="{001B7210-D0CC-4509-9F53-35464D048290}" type="presParOf" srcId="{6B366D00-7DC9-4578-8DF7-C4C79D66E76C}" destId="{A44959B4-22E5-4FB7-833D-C19A1FAA0C8E}" srcOrd="1" destOrd="0" presId="urn:microsoft.com/office/officeart/2005/8/layout/orgChart1"/>
    <dgm:cxn modelId="{D73665BA-9395-400F-A3A6-8F9D22C402D5}" type="presParOf" srcId="{49C531F8-D2AA-4083-993F-85F6A17C6329}" destId="{2B8DBCE3-F62E-4E51-B5B5-EB167E9CE8D0}" srcOrd="1" destOrd="0" presId="urn:microsoft.com/office/officeart/2005/8/layout/orgChart1"/>
    <dgm:cxn modelId="{A041523D-2980-46CA-9DEB-C4C9416D61D6}" type="presParOf" srcId="{49C531F8-D2AA-4083-993F-85F6A17C6329}" destId="{93B013F9-2F2F-4A80-948F-E013AFDFEEC9}" srcOrd="2" destOrd="0" presId="urn:microsoft.com/office/officeart/2005/8/layout/orgChart1"/>
    <dgm:cxn modelId="{A0B7E239-B45B-49D8-9499-CFC5440D6665}" type="presParOf" srcId="{5FB55F9A-1376-41CC-B3E4-748F43F3790B}" destId="{2D010417-8AEA-4AFF-A4B1-BB87924B35F3}" srcOrd="4" destOrd="0" presId="urn:microsoft.com/office/officeart/2005/8/layout/orgChart1"/>
    <dgm:cxn modelId="{ABC17E16-6FF0-441B-A8CB-E4F41451A996}" type="presParOf" srcId="{5FB55F9A-1376-41CC-B3E4-748F43F3790B}" destId="{DBC5972C-DE7A-485F-B63F-CED34D971ACE}" srcOrd="5" destOrd="0" presId="urn:microsoft.com/office/officeart/2005/8/layout/orgChart1"/>
    <dgm:cxn modelId="{34D5B367-B22E-4501-B6C3-8A10103693C9}" type="presParOf" srcId="{DBC5972C-DE7A-485F-B63F-CED34D971ACE}" destId="{5CBEAFE9-8D4D-4534-8154-56D8C88AF450}" srcOrd="0" destOrd="0" presId="urn:microsoft.com/office/officeart/2005/8/layout/orgChart1"/>
    <dgm:cxn modelId="{65DFB2B4-72F8-4ABB-B641-8188DAF9C4B5}" type="presParOf" srcId="{5CBEAFE9-8D4D-4534-8154-56D8C88AF450}" destId="{7D4DAA67-BB45-4305-A617-36E5F7C6BEC6}" srcOrd="0" destOrd="0" presId="urn:microsoft.com/office/officeart/2005/8/layout/orgChart1"/>
    <dgm:cxn modelId="{AC7959A3-9FDB-4961-AFB0-459E7463F09C}" type="presParOf" srcId="{5CBEAFE9-8D4D-4534-8154-56D8C88AF450}" destId="{F513BCC2-962C-4C98-BA4F-2899EFFECCB3}" srcOrd="1" destOrd="0" presId="urn:microsoft.com/office/officeart/2005/8/layout/orgChart1"/>
    <dgm:cxn modelId="{40B53E23-4BCA-40FA-BFA8-B66BE84FF047}" type="presParOf" srcId="{DBC5972C-DE7A-485F-B63F-CED34D971ACE}" destId="{F508F7BC-D1B8-456B-A325-D475F4426091}" srcOrd="1" destOrd="0" presId="urn:microsoft.com/office/officeart/2005/8/layout/orgChart1"/>
    <dgm:cxn modelId="{4B58CB97-2E60-4D6F-8E98-8C4550C2D92B}" type="presParOf" srcId="{DBC5972C-DE7A-485F-B63F-CED34D971ACE}" destId="{27261DD2-57A1-45FA-8E54-656EB308CA07}" srcOrd="2" destOrd="0" presId="urn:microsoft.com/office/officeart/2005/8/layout/orgChart1"/>
    <dgm:cxn modelId="{10D05791-A37D-482D-B20C-B4B945789F87}" type="presParOf" srcId="{161843D0-CDFD-4D9E-84BA-EB04EF0C7383}" destId="{C8CF2462-BAC7-44FF-A224-7B111562B0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010417-8AEA-4AFF-A4B1-BB87924B35F3}">
      <dsp:nvSpPr>
        <dsp:cNvPr id="0" name=""/>
        <dsp:cNvSpPr/>
      </dsp:nvSpPr>
      <dsp:spPr>
        <a:xfrm>
          <a:off x="4114799" y="201035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B1B897-ABCF-4A13-9152-C153C116DC49}">
      <dsp:nvSpPr>
        <dsp:cNvPr id="0" name=""/>
        <dsp:cNvSpPr/>
      </dsp:nvSpPr>
      <dsp:spPr>
        <a:xfrm>
          <a:off x="4069079" y="2010351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B5D06-1472-451C-A4E6-51C880D1C0C9}">
      <dsp:nvSpPr>
        <dsp:cNvPr id="0" name=""/>
        <dsp:cNvSpPr/>
      </dsp:nvSpPr>
      <dsp:spPr>
        <a:xfrm>
          <a:off x="1203548" y="201035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63DC90-575A-462C-8DC6-1EDD93885875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Пластмаси</a:t>
          </a:r>
          <a:endParaRPr lang="ru-RU" sz="2200" kern="1200" dirty="0"/>
        </a:p>
      </dsp:txBody>
      <dsp:txXfrm>
        <a:off x="2911803" y="807355"/>
        <a:ext cx="2405992" cy="1202996"/>
      </dsp:txXfrm>
    </dsp:sp>
    <dsp:sp modelId="{BCD7C46C-F569-48F3-B743-AC9FEC541313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Термопластичні</a:t>
          </a:r>
          <a:endParaRPr lang="ru-RU" sz="2200" kern="1200" dirty="0"/>
        </a:p>
      </dsp:txBody>
      <dsp:txXfrm>
        <a:off x="552" y="2515610"/>
        <a:ext cx="2405992" cy="1202996"/>
      </dsp:txXfrm>
    </dsp:sp>
    <dsp:sp modelId="{3C2518DA-F64B-48B6-A2E0-9D6EC91CB9E3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Термореактивні</a:t>
          </a:r>
          <a:endParaRPr lang="ru-RU" sz="2200" kern="1200" dirty="0"/>
        </a:p>
      </dsp:txBody>
      <dsp:txXfrm>
        <a:off x="2911803" y="2515610"/>
        <a:ext cx="2405992" cy="1202996"/>
      </dsp:txXfrm>
    </dsp:sp>
    <dsp:sp modelId="{7D4DAA67-BB45-4305-A617-36E5F7C6BEC6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err="1" smtClean="0"/>
            <a:t>Високоеластичні</a:t>
          </a:r>
          <a:endParaRPr lang="ru-RU" sz="2200" kern="1200" dirty="0"/>
        </a:p>
      </dsp:txBody>
      <dsp:txXfrm>
        <a:off x="5823054" y="2515610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E7AF51-ED61-4496-B78F-F50DA8B557A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468D4EF-AFC9-45A2-8ED8-5129ABAC6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Клас</a:t>
            </a:r>
            <a:r>
              <a:rPr lang="uk-UA" dirty="0" err="1" smtClean="0"/>
              <a:t>ифікація</a:t>
            </a:r>
            <a:r>
              <a:rPr lang="uk-UA" dirty="0" smtClean="0"/>
              <a:t> пластмас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* </a:t>
            </a:r>
            <a:r>
              <a:rPr lang="ru-RU" dirty="0" err="1" smtClean="0"/>
              <a:t>матеріал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розширюватися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стискатися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змінюючи</a:t>
            </a:r>
            <a:r>
              <a:rPr lang="ru-RU" dirty="0" smtClean="0"/>
              <a:t> свою форму,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прикладання</a:t>
            </a:r>
            <a:r>
              <a:rPr lang="ru-RU" dirty="0" smtClean="0"/>
              <a:t> </a:t>
            </a:r>
            <a:r>
              <a:rPr lang="ru-RU" dirty="0" err="1" smtClean="0"/>
              <a:t>зусиль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здатний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пружних</a:t>
            </a:r>
            <a:r>
              <a:rPr lang="ru-RU" dirty="0" smtClean="0"/>
              <a:t> сил </a:t>
            </a:r>
            <a:r>
              <a:rPr lang="ru-RU" dirty="0" err="1" smtClean="0"/>
              <a:t>повертатись</a:t>
            </a:r>
            <a:r>
              <a:rPr lang="ru-RU" dirty="0" smtClean="0"/>
              <a:t> до </a:t>
            </a:r>
            <a:r>
              <a:rPr lang="ru-RU" dirty="0" err="1" smtClean="0"/>
              <a:t>попередньої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* </a:t>
            </a:r>
            <a:r>
              <a:rPr lang="ru-RU" dirty="0" err="1" smtClean="0"/>
              <a:t>Еластомери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замінили</a:t>
            </a:r>
            <a:r>
              <a:rPr lang="ru-RU" dirty="0" smtClean="0"/>
              <a:t> </a:t>
            </a:r>
            <a:r>
              <a:rPr lang="ru-RU" dirty="0" err="1" smtClean="0"/>
              <a:t>гумові</a:t>
            </a:r>
            <a:r>
              <a:rPr lang="ru-RU" dirty="0" smtClean="0"/>
              <a:t> </a:t>
            </a:r>
            <a:r>
              <a:rPr lang="ru-RU" dirty="0" err="1" smtClean="0"/>
              <a:t>еластомери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природного </a:t>
            </a:r>
            <a:r>
              <a:rPr lang="ru-RU" dirty="0" err="1" smtClean="0"/>
              <a:t>походження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знайшли</a:t>
            </a:r>
            <a:r>
              <a:rPr lang="ru-RU" dirty="0" smtClean="0"/>
              <a:t> </a:t>
            </a:r>
            <a:r>
              <a:rPr lang="ru-RU" dirty="0" err="1" smtClean="0"/>
              <a:t>цілу</a:t>
            </a:r>
            <a:r>
              <a:rPr lang="ru-RU" dirty="0" smtClean="0"/>
              <a:t> низку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застосувань</a:t>
            </a:r>
            <a:r>
              <a:rPr lang="ru-RU" dirty="0" smtClean="0"/>
              <a:t>, </a:t>
            </a:r>
            <a:r>
              <a:rPr lang="ru-RU" dirty="0" err="1" smtClean="0"/>
              <a:t>недоступних</a:t>
            </a:r>
            <a:r>
              <a:rPr lang="ru-RU" dirty="0" smtClean="0"/>
              <a:t> для </a:t>
            </a:r>
            <a:r>
              <a:rPr lang="ru-RU" dirty="0" err="1" smtClean="0"/>
              <a:t>звичайної</a:t>
            </a:r>
            <a:r>
              <a:rPr lang="ru-RU" dirty="0" smtClean="0"/>
              <a:t> </a:t>
            </a:r>
            <a:r>
              <a:rPr lang="ru-RU" dirty="0" err="1" smtClean="0"/>
              <a:t>гуми</a:t>
            </a:r>
            <a:endParaRPr lang="ru-RU" dirty="0" smtClean="0"/>
          </a:p>
          <a:p>
            <a:r>
              <a:rPr lang="ru-RU" dirty="0" smtClean="0"/>
              <a:t>*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у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пластмас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як </a:t>
            </a:r>
            <a:r>
              <a:rPr lang="ru-RU" dirty="0" err="1" smtClean="0"/>
              <a:t>високомолекулярні</a:t>
            </a:r>
            <a:r>
              <a:rPr lang="ru-RU" dirty="0" smtClean="0"/>
              <a:t> </a:t>
            </a:r>
            <a:r>
              <a:rPr lang="ru-RU" dirty="0" err="1" smtClean="0"/>
              <a:t>пластифікатори</a:t>
            </a:r>
            <a:r>
              <a:rPr lang="ru-RU" dirty="0" smtClean="0"/>
              <a:t> для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крихкості</a:t>
            </a:r>
            <a:r>
              <a:rPr lang="ru-RU" dirty="0" smtClean="0"/>
              <a:t> </a:t>
            </a:r>
            <a:r>
              <a:rPr lang="ru-RU" dirty="0" err="1" smtClean="0"/>
              <a:t>склоподібних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кристалічних</a:t>
            </a:r>
            <a:r>
              <a:rPr lang="ru-RU" dirty="0" smtClean="0"/>
              <a:t> </a:t>
            </a:r>
            <a:r>
              <a:rPr lang="ru-RU" dirty="0" err="1" smtClean="0"/>
              <a:t>полімерів</a:t>
            </a:r>
            <a:endParaRPr lang="ru-RU" dirty="0" smtClean="0"/>
          </a:p>
          <a:p>
            <a:r>
              <a:rPr lang="uk-UA" u="sng" dirty="0" smtClean="0"/>
              <a:t>Недоліки</a:t>
            </a:r>
            <a:r>
              <a:rPr lang="uk-UA" dirty="0" smtClean="0"/>
              <a:t>:</a:t>
            </a:r>
            <a:endParaRPr lang="ru-RU" dirty="0" smtClean="0"/>
          </a:p>
          <a:p>
            <a:r>
              <a:rPr lang="ru-RU" dirty="0" smtClean="0"/>
              <a:t>* </a:t>
            </a:r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 smtClean="0"/>
              <a:t>опір</a:t>
            </a:r>
            <a:r>
              <a:rPr lang="ru-RU" dirty="0" smtClean="0"/>
              <a:t> тепловому </a:t>
            </a:r>
            <a:r>
              <a:rPr lang="ru-RU" dirty="0" err="1" smtClean="0"/>
              <a:t>старінню</a:t>
            </a:r>
            <a:r>
              <a:rPr lang="ru-RU" dirty="0" smtClean="0"/>
              <a:t> та </a:t>
            </a:r>
            <a:r>
              <a:rPr lang="ru-RU" dirty="0" err="1" smtClean="0"/>
              <a:t>термоокислювальній</a:t>
            </a:r>
            <a:r>
              <a:rPr lang="ru-RU" dirty="0" smtClean="0"/>
              <a:t> </a:t>
            </a:r>
            <a:r>
              <a:rPr lang="ru-RU" dirty="0" err="1" smtClean="0"/>
              <a:t>деструкції</a:t>
            </a:r>
            <a:endParaRPr lang="ru-RU" dirty="0" smtClean="0"/>
          </a:p>
          <a:p>
            <a:r>
              <a:rPr lang="ru-RU" dirty="0" smtClean="0"/>
              <a:t>* </a:t>
            </a:r>
            <a:r>
              <a:rPr lang="ru-RU" dirty="0" err="1" smtClean="0"/>
              <a:t>неможливість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у </a:t>
            </a:r>
            <a:r>
              <a:rPr lang="ru-RU" dirty="0" err="1" smtClean="0"/>
              <a:t>гранульованому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3.</a:t>
            </a:r>
            <a:r>
              <a:rPr lang="uk-UA" i="1" dirty="0" smtClean="0">
                <a:solidFill>
                  <a:srgbClr val="FF0000"/>
                </a:solidFill>
              </a:rPr>
              <a:t>Еластомери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-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практично у </a:t>
            </a:r>
            <a:r>
              <a:rPr lang="ru-RU" dirty="0" err="1" smtClean="0"/>
              <a:t>всіх</a:t>
            </a:r>
            <a:r>
              <a:rPr lang="ru-RU" dirty="0" smtClean="0"/>
              <a:t> сферах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,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найрізноманітніших</a:t>
            </a:r>
            <a:r>
              <a:rPr lang="ru-RU" dirty="0" smtClean="0"/>
              <a:t> </a:t>
            </a:r>
            <a:r>
              <a:rPr lang="ru-RU" dirty="0" err="1" smtClean="0"/>
              <a:t>ущільнень</a:t>
            </a:r>
            <a:r>
              <a:rPr lang="ru-RU" dirty="0" smtClean="0"/>
              <a:t> , </a:t>
            </a:r>
            <a:r>
              <a:rPr lang="ru-RU" dirty="0" err="1" smtClean="0"/>
              <a:t>еластичних</a:t>
            </a:r>
            <a:r>
              <a:rPr lang="ru-RU" dirty="0" smtClean="0"/>
              <a:t> форм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декоративних</a:t>
            </a:r>
            <a:r>
              <a:rPr lang="ru-RU" dirty="0" smtClean="0"/>
              <a:t> </a:t>
            </a:r>
            <a:r>
              <a:rPr lang="ru-RU" dirty="0" err="1" smtClean="0"/>
              <a:t>каменів</a:t>
            </a:r>
            <a:r>
              <a:rPr lang="ru-RU" dirty="0" smtClean="0"/>
              <a:t> , </a:t>
            </a:r>
            <a:r>
              <a:rPr lang="ru-RU" dirty="0" err="1" smtClean="0"/>
              <a:t>захисних</a:t>
            </a:r>
            <a:r>
              <a:rPr lang="ru-RU" dirty="0" smtClean="0"/>
              <a:t> </a:t>
            </a:r>
            <a:r>
              <a:rPr lang="ru-RU" dirty="0" err="1" smtClean="0"/>
              <a:t>покриттів</a:t>
            </a:r>
            <a:r>
              <a:rPr lang="ru-RU" dirty="0" smtClean="0"/>
              <a:t> , </a:t>
            </a:r>
            <a:r>
              <a:rPr lang="ru-RU" dirty="0" err="1" smtClean="0"/>
              <a:t>лакофарбових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 , </a:t>
            </a:r>
            <a:r>
              <a:rPr lang="ru-RU" dirty="0" err="1" smtClean="0"/>
              <a:t>клеїв</a:t>
            </a:r>
            <a:r>
              <a:rPr lang="ru-RU" dirty="0" smtClean="0"/>
              <a:t> , </a:t>
            </a:r>
            <a:r>
              <a:rPr lang="ru-RU" dirty="0" err="1" smtClean="0"/>
              <a:t>герметиків</a:t>
            </a:r>
            <a:r>
              <a:rPr lang="ru-RU" dirty="0" smtClean="0"/>
              <a:t> , деталей </a:t>
            </a:r>
            <a:r>
              <a:rPr lang="ru-RU" dirty="0" err="1" smtClean="0"/>
              <a:t>малопотужних</a:t>
            </a:r>
            <a:r>
              <a:rPr lang="ru-RU" dirty="0" smtClean="0"/>
              <a:t> машин (</a:t>
            </a:r>
            <a:r>
              <a:rPr lang="ru-RU" dirty="0" err="1" smtClean="0"/>
              <a:t>валів,роликів,пружин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т.п.) , </a:t>
            </a:r>
            <a:r>
              <a:rPr lang="ru-RU" dirty="0" err="1" smtClean="0"/>
              <a:t>ізоляторів</a:t>
            </a:r>
            <a:r>
              <a:rPr lang="ru-RU" dirty="0" smtClean="0"/>
              <a:t> , </a:t>
            </a:r>
            <a:r>
              <a:rPr lang="ru-RU" dirty="0" err="1" smtClean="0"/>
              <a:t>імплантатів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 . 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зносостійкості</a:t>
            </a:r>
            <a:r>
              <a:rPr lang="ru-RU" dirty="0" smtClean="0"/>
              <a:t> , </a:t>
            </a:r>
            <a:r>
              <a:rPr lang="ru-RU" dirty="0" err="1" smtClean="0"/>
              <a:t>виготовляються</a:t>
            </a:r>
            <a:r>
              <a:rPr lang="ru-RU" dirty="0" smtClean="0"/>
              <a:t> </a:t>
            </a:r>
            <a:r>
              <a:rPr lang="ru-RU" dirty="0" err="1" smtClean="0"/>
              <a:t>підошви</a:t>
            </a:r>
            <a:r>
              <a:rPr lang="ru-RU" dirty="0" smtClean="0"/>
              <a:t> </a:t>
            </a:r>
            <a:r>
              <a:rPr lang="ru-RU" dirty="0" err="1" smtClean="0"/>
              <a:t>взуття</a:t>
            </a:r>
            <a:r>
              <a:rPr lang="ru-RU" dirty="0" smtClean="0"/>
              <a:t>, </a:t>
            </a:r>
            <a:r>
              <a:rPr lang="ru-RU" dirty="0" err="1" smtClean="0"/>
              <a:t>спортивні</a:t>
            </a:r>
            <a:r>
              <a:rPr lang="ru-RU" dirty="0" smtClean="0"/>
              <a:t> </a:t>
            </a:r>
            <a:r>
              <a:rPr lang="ru-RU" dirty="0" err="1" smtClean="0"/>
              <a:t>шини</a:t>
            </a:r>
            <a:r>
              <a:rPr lang="ru-RU" dirty="0" smtClean="0"/>
              <a:t>, втулки </a:t>
            </a:r>
            <a:r>
              <a:rPr lang="ru-RU" dirty="0" err="1" smtClean="0"/>
              <a:t>і</a:t>
            </a:r>
            <a:r>
              <a:rPr lang="ru-RU" dirty="0" smtClean="0"/>
              <a:t> прокладки для </a:t>
            </a:r>
            <a:r>
              <a:rPr lang="ru-RU" dirty="0" err="1" smtClean="0"/>
              <a:t>фіксації</a:t>
            </a:r>
            <a:r>
              <a:rPr lang="ru-RU" dirty="0" smtClean="0"/>
              <a:t> </a:t>
            </a:r>
            <a:r>
              <a:rPr lang="ru-RU" dirty="0" err="1" smtClean="0"/>
              <a:t>абразивних</a:t>
            </a:r>
            <a:r>
              <a:rPr lang="ru-RU" dirty="0" smtClean="0"/>
              <a:t> </a:t>
            </a:r>
            <a:r>
              <a:rPr lang="ru-RU" dirty="0" err="1" smtClean="0"/>
              <a:t>каменів</a:t>
            </a:r>
            <a:r>
              <a:rPr lang="ru-RU" dirty="0" smtClean="0"/>
              <a:t> у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розчини</a:t>
            </a:r>
            <a:r>
              <a:rPr lang="ru-RU" dirty="0" smtClean="0"/>
              <a:t> </a:t>
            </a:r>
            <a:r>
              <a:rPr lang="ru-RU" dirty="0" err="1" smtClean="0"/>
              <a:t>поліуретану</a:t>
            </a:r>
            <a:r>
              <a:rPr lang="ru-RU" dirty="0" smtClean="0"/>
              <a:t> в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розчинниках</a:t>
            </a:r>
            <a:r>
              <a:rPr lang="ru-RU" dirty="0" smtClean="0"/>
              <a:t> - </a:t>
            </a:r>
            <a:r>
              <a:rPr lang="ru-RU" dirty="0" err="1" smtClean="0"/>
              <a:t>високоміцні</a:t>
            </a:r>
            <a:r>
              <a:rPr lang="ru-RU" dirty="0" smtClean="0"/>
              <a:t> </a:t>
            </a:r>
            <a:r>
              <a:rPr lang="ru-RU" dirty="0" err="1" smtClean="0"/>
              <a:t>клеї</a:t>
            </a:r>
            <a:r>
              <a:rPr lang="ru-RU" dirty="0" smtClean="0"/>
              <a:t> . З </a:t>
            </a:r>
            <a:r>
              <a:rPr lang="ru-RU" dirty="0" err="1" smtClean="0"/>
              <a:t>поліуретану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відбійники</a:t>
            </a:r>
            <a:r>
              <a:rPr lang="ru-RU" dirty="0" smtClean="0"/>
              <a:t> для </a:t>
            </a:r>
            <a:r>
              <a:rPr lang="ru-RU" dirty="0" err="1" smtClean="0"/>
              <a:t>автомобільних</a:t>
            </a:r>
            <a:r>
              <a:rPr lang="ru-RU" dirty="0" smtClean="0"/>
              <a:t> </a:t>
            </a:r>
            <a:r>
              <a:rPr lang="ru-RU" dirty="0" err="1" smtClean="0"/>
              <a:t>амортизаторів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поліуретанів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обмежено</a:t>
            </a:r>
            <a:r>
              <a:rPr lang="ru-RU" dirty="0" smtClean="0"/>
              <a:t> </a:t>
            </a:r>
            <a:r>
              <a:rPr lang="ru-RU" dirty="0" err="1" smtClean="0"/>
              <a:t>температурним</a:t>
            </a:r>
            <a:r>
              <a:rPr lang="ru-RU" dirty="0" smtClean="0"/>
              <a:t> </a:t>
            </a:r>
            <a:r>
              <a:rPr lang="ru-RU" dirty="0" err="1" smtClean="0"/>
              <a:t>діапазоном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( -60 ° С.. +80 ° С).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Поліуретан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*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нагріву</a:t>
            </a:r>
            <a:r>
              <a:rPr lang="ru-RU" dirty="0" smtClean="0"/>
              <a:t> </a:t>
            </a:r>
            <a:r>
              <a:rPr lang="ru-RU" dirty="0" err="1" smtClean="0"/>
              <a:t>розм'якшуються</a:t>
            </a:r>
            <a:r>
              <a:rPr lang="ru-RU" dirty="0" smtClean="0"/>
              <a:t>, </a:t>
            </a:r>
            <a:r>
              <a:rPr lang="ru-RU" dirty="0" err="1" smtClean="0"/>
              <a:t>переходять</a:t>
            </a:r>
            <a:r>
              <a:rPr lang="ru-RU" dirty="0" smtClean="0"/>
              <a:t> у </a:t>
            </a:r>
            <a:r>
              <a:rPr lang="ru-RU" dirty="0" err="1" smtClean="0"/>
              <a:t>в'язкий</a:t>
            </a:r>
            <a:r>
              <a:rPr lang="ru-RU" dirty="0" smtClean="0"/>
              <a:t> стан</a:t>
            </a:r>
          </a:p>
          <a:p>
            <a:r>
              <a:rPr lang="ru-RU" dirty="0" smtClean="0"/>
              <a:t>* при </a:t>
            </a:r>
            <a:r>
              <a:rPr lang="ru-RU" dirty="0" err="1" smtClean="0"/>
              <a:t>охолодженні</a:t>
            </a:r>
            <a:r>
              <a:rPr lang="ru-RU" dirty="0" smtClean="0"/>
              <a:t> </a:t>
            </a:r>
            <a:r>
              <a:rPr lang="ru-RU" dirty="0" err="1" smtClean="0"/>
              <a:t>твердіють</a:t>
            </a:r>
            <a:endParaRPr lang="ru-RU" dirty="0" smtClean="0"/>
          </a:p>
          <a:p>
            <a:r>
              <a:rPr lang="ru-RU" dirty="0" smtClean="0"/>
              <a:t>* </a:t>
            </a:r>
            <a:r>
              <a:rPr lang="ru-RU" dirty="0" err="1" smtClean="0"/>
              <a:t>тобто</a:t>
            </a:r>
            <a:r>
              <a:rPr lang="ru-RU" dirty="0" smtClean="0"/>
              <a:t>- </a:t>
            </a:r>
            <a:r>
              <a:rPr lang="ru-RU" dirty="0" err="1" smtClean="0"/>
              <a:t>допускають</a:t>
            </a:r>
            <a:r>
              <a:rPr lang="ru-RU" dirty="0" smtClean="0"/>
              <a:t> </a:t>
            </a:r>
            <a:r>
              <a:rPr lang="ru-RU" dirty="0" err="1" smtClean="0"/>
              <a:t>повторну</a:t>
            </a:r>
            <a:r>
              <a:rPr lang="ru-RU" dirty="0" smtClean="0"/>
              <a:t> </a:t>
            </a:r>
            <a:r>
              <a:rPr lang="ru-RU" dirty="0" err="1" smtClean="0"/>
              <a:t>переробку</a:t>
            </a:r>
            <a:r>
              <a:rPr lang="ru-RU" dirty="0" smtClean="0"/>
              <a:t>.  </a:t>
            </a:r>
          </a:p>
          <a:p>
            <a:r>
              <a:rPr lang="ru-RU" dirty="0" smtClean="0"/>
              <a:t>* невелика </a:t>
            </a:r>
            <a:r>
              <a:rPr lang="ru-RU" dirty="0" err="1" smtClean="0"/>
              <a:t>осадна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(1...3%) </a:t>
            </a:r>
          </a:p>
          <a:p>
            <a:r>
              <a:rPr lang="ru-RU" dirty="0" smtClean="0"/>
              <a:t>*</a:t>
            </a:r>
            <a:r>
              <a:rPr lang="ru-RU" dirty="0" err="1" smtClean="0"/>
              <a:t>зручні</a:t>
            </a:r>
            <a:r>
              <a:rPr lang="ru-RU" dirty="0" smtClean="0"/>
              <a:t> в </a:t>
            </a:r>
            <a:r>
              <a:rPr lang="ru-RU" dirty="0" err="1" smtClean="0"/>
              <a:t>переробці</a:t>
            </a:r>
            <a:r>
              <a:rPr lang="ru-RU" dirty="0" smtClean="0"/>
              <a:t>, не </a:t>
            </a:r>
            <a:r>
              <a:rPr lang="ru-RU" dirty="0" err="1" smtClean="0"/>
              <a:t>складні</a:t>
            </a:r>
            <a:r>
              <a:rPr lang="ru-RU" dirty="0" smtClean="0"/>
              <a:t> у     </a:t>
            </a:r>
            <a:r>
              <a:rPr lang="ru-RU" dirty="0" err="1" smtClean="0"/>
              <a:t>виробництві</a:t>
            </a:r>
            <a:endParaRPr lang="ru-RU" dirty="0" smtClean="0"/>
          </a:p>
          <a:p>
            <a:r>
              <a:rPr lang="ru-RU" dirty="0" smtClean="0"/>
              <a:t>* </a:t>
            </a:r>
            <a:r>
              <a:rPr lang="ru-RU" dirty="0" err="1" smtClean="0"/>
              <a:t>робоча</a:t>
            </a:r>
            <a:r>
              <a:rPr lang="ru-RU" dirty="0" smtClean="0"/>
              <a:t> температура </a:t>
            </a:r>
            <a:r>
              <a:rPr lang="en-US" dirty="0" smtClean="0"/>
              <a:t>&lt;</a:t>
            </a:r>
            <a:r>
              <a:rPr lang="ru-RU" dirty="0" smtClean="0"/>
              <a:t> 90 °C</a:t>
            </a:r>
          </a:p>
          <a:p>
            <a:r>
              <a:rPr lang="ru-RU" dirty="0" smtClean="0"/>
              <a:t>* </a:t>
            </a:r>
            <a:r>
              <a:rPr lang="ru-RU" sz="2800" i="1" u="sng" dirty="0" smtClean="0">
                <a:solidFill>
                  <a:schemeClr val="accent3"/>
                </a:solidFill>
              </a:rPr>
              <a:t>список </a:t>
            </a:r>
            <a:r>
              <a:rPr lang="ru-RU" sz="2800" i="1" u="sng" dirty="0" err="1" smtClean="0">
                <a:solidFill>
                  <a:schemeClr val="accent3"/>
                </a:solidFill>
              </a:rPr>
              <a:t>представник</a:t>
            </a:r>
            <a:r>
              <a:rPr lang="uk-UA" sz="2800" i="1" u="sng" dirty="0" err="1" smtClean="0">
                <a:solidFill>
                  <a:schemeClr val="accent3"/>
                </a:solidFill>
              </a:rPr>
              <a:t>ів</a:t>
            </a:r>
            <a:r>
              <a:rPr lang="uk-UA" sz="2800" i="1" u="sng" dirty="0" smtClean="0">
                <a:solidFill>
                  <a:schemeClr val="accent3"/>
                </a:solidFill>
              </a:rPr>
              <a:t> – невичерпний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1.</a:t>
            </a:r>
            <a:r>
              <a:rPr lang="uk-UA" i="1" dirty="0" smtClean="0">
                <a:solidFill>
                  <a:srgbClr val="FF0000"/>
                </a:solidFill>
              </a:rPr>
              <a:t>Термопласти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err="1" smtClean="0">
                <a:solidFill>
                  <a:srgbClr val="7030A0"/>
                </a:solidFill>
              </a:rPr>
              <a:t>Поліетилен</a:t>
            </a:r>
            <a:r>
              <a:rPr lang="en-US" dirty="0" smtClean="0"/>
              <a:t>— </a:t>
            </a:r>
            <a:r>
              <a:rPr lang="ru-RU" dirty="0" err="1" smtClean="0"/>
              <a:t>полімер</a:t>
            </a:r>
            <a:r>
              <a:rPr lang="ru-RU" dirty="0" smtClean="0"/>
              <a:t> </a:t>
            </a:r>
            <a:r>
              <a:rPr lang="ru-RU" dirty="0" err="1" smtClean="0"/>
              <a:t>етилену</a:t>
            </a:r>
            <a:r>
              <a:rPr lang="ru-RU" dirty="0" smtClean="0"/>
              <a:t>, </a:t>
            </a:r>
            <a:r>
              <a:rPr lang="ru-RU" dirty="0" err="1" smtClean="0"/>
              <a:t>твердий</a:t>
            </a:r>
            <a:r>
              <a:rPr lang="ru-RU" dirty="0" smtClean="0"/>
              <a:t>, легкий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водостійкий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, </a:t>
            </a:r>
            <a:r>
              <a:rPr lang="ru-RU" dirty="0" err="1" smtClean="0"/>
              <a:t>гарний</a:t>
            </a:r>
            <a:r>
              <a:rPr lang="ru-RU" dirty="0" smtClean="0"/>
              <a:t> </a:t>
            </a:r>
            <a:r>
              <a:rPr lang="ru-RU" dirty="0" err="1" smtClean="0"/>
              <a:t>діелектрик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морозостійкістю</a:t>
            </a:r>
            <a:r>
              <a:rPr lang="ru-RU" dirty="0" smtClean="0"/>
              <a:t> (до — 60 °</a:t>
            </a:r>
            <a:r>
              <a:rPr lang="en-US" dirty="0" smtClean="0"/>
              <a:t>C), </a:t>
            </a:r>
            <a:r>
              <a:rPr lang="ru-RU" dirty="0" err="1" smtClean="0"/>
              <a:t>стійкий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агресивних</a:t>
            </a:r>
            <a:r>
              <a:rPr lang="ru-RU" dirty="0" smtClean="0"/>
              <a:t> </a:t>
            </a:r>
            <a:r>
              <a:rPr lang="ru-RU" dirty="0" err="1" smtClean="0"/>
              <a:t>середовищ</a:t>
            </a:r>
            <a:r>
              <a:rPr lang="ru-RU" dirty="0" smtClean="0"/>
              <a:t>.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кабелів</a:t>
            </a:r>
            <a:r>
              <a:rPr lang="ru-RU" dirty="0" smtClean="0"/>
              <a:t>, </a:t>
            </a:r>
            <a:r>
              <a:rPr lang="ru-RU" dirty="0" err="1" smtClean="0"/>
              <a:t>плівок</a:t>
            </a:r>
            <a:r>
              <a:rPr lang="ru-RU" dirty="0" smtClean="0"/>
              <a:t>, труб, </a:t>
            </a:r>
            <a:r>
              <a:rPr lang="ru-RU" dirty="0" err="1" smtClean="0"/>
              <a:t>ємкостей</a:t>
            </a:r>
            <a:r>
              <a:rPr lang="ru-RU" dirty="0" smtClean="0"/>
              <a:t> як </a:t>
            </a:r>
            <a:r>
              <a:rPr lang="ru-RU" dirty="0" err="1" smtClean="0"/>
              <a:t>технічного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побутового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u="sng" dirty="0" err="1" smtClean="0">
                <a:solidFill>
                  <a:srgbClr val="92D050"/>
                </a:solidFill>
              </a:rPr>
              <a:t>Недоліки</a:t>
            </a:r>
            <a:r>
              <a:rPr lang="ru-RU" dirty="0" smtClean="0"/>
              <a:t>: </a:t>
            </a:r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 smtClean="0"/>
              <a:t>гранична</a:t>
            </a:r>
            <a:r>
              <a:rPr lang="ru-RU" dirty="0" smtClean="0"/>
              <a:t> температура </a:t>
            </a:r>
            <a:r>
              <a:rPr lang="ru-RU" dirty="0" err="1" smtClean="0"/>
              <a:t>експлуатації</a:t>
            </a:r>
            <a:r>
              <a:rPr lang="ru-RU" dirty="0" smtClean="0"/>
              <a:t>,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газопроникність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 smtClean="0"/>
              <a:t>маслостійкість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err="1" smtClean="0">
                <a:solidFill>
                  <a:srgbClr val="7030A0"/>
                </a:solidFill>
              </a:rPr>
              <a:t>Полістирол</a:t>
            </a:r>
            <a:r>
              <a:rPr lang="en-US" i="1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—</a:t>
            </a:r>
            <a:r>
              <a:rPr lang="ru-RU" dirty="0" err="1" smtClean="0"/>
              <a:t>полімер</a:t>
            </a:r>
            <a:r>
              <a:rPr lang="ru-RU" dirty="0" smtClean="0"/>
              <a:t> стиролу. </a:t>
            </a:r>
          </a:p>
          <a:p>
            <a:r>
              <a:rPr lang="ru-RU" dirty="0" smtClean="0"/>
              <a:t>* </a:t>
            </a:r>
            <a:r>
              <a:rPr lang="ru-RU" dirty="0" err="1" smtClean="0"/>
              <a:t>добрі</a:t>
            </a:r>
            <a:r>
              <a:rPr lang="ru-RU" dirty="0" smtClean="0"/>
              <a:t> </a:t>
            </a:r>
            <a:r>
              <a:rPr lang="ru-RU" dirty="0" err="1" smtClean="0"/>
              <a:t>механічним</a:t>
            </a:r>
            <a:r>
              <a:rPr lang="ru-RU" dirty="0" smtClean="0"/>
              <a:t> </a:t>
            </a:r>
            <a:r>
              <a:rPr lang="ru-RU" dirty="0" err="1" smtClean="0"/>
              <a:t>властивостям</a:t>
            </a:r>
            <a:r>
              <a:rPr lang="ru-RU" dirty="0" smtClean="0"/>
              <a:t>, </a:t>
            </a:r>
            <a:r>
              <a:rPr lang="ru-RU" dirty="0" err="1" smtClean="0"/>
              <a:t>прозорості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             </a:t>
            </a:r>
            <a:r>
              <a:rPr lang="ru-RU" dirty="0" err="1" smtClean="0"/>
              <a:t>зовнішньому</a:t>
            </a:r>
            <a:r>
              <a:rPr lang="ru-RU" dirty="0" smtClean="0"/>
              <a:t> </a:t>
            </a:r>
            <a:r>
              <a:rPr lang="ru-RU" dirty="0" err="1" smtClean="0"/>
              <a:t>вигляду</a:t>
            </a:r>
            <a:r>
              <a:rPr lang="ru-RU" dirty="0" smtClean="0"/>
              <a:t> </a:t>
            </a:r>
          </a:p>
          <a:p>
            <a:r>
              <a:rPr lang="ru-RU" dirty="0" smtClean="0"/>
              <a:t>* добре </a:t>
            </a:r>
            <a:r>
              <a:rPr lang="ru-RU" dirty="0" err="1" smtClean="0"/>
              <a:t>обробляється</a:t>
            </a:r>
            <a:r>
              <a:rPr lang="ru-RU" dirty="0" smtClean="0"/>
              <a:t> </a:t>
            </a:r>
            <a:r>
              <a:rPr lang="ru-RU" dirty="0" err="1" smtClean="0"/>
              <a:t>різанням</a:t>
            </a:r>
            <a:r>
              <a:rPr lang="ru-RU" dirty="0" smtClean="0"/>
              <a:t> та </a:t>
            </a:r>
            <a:r>
              <a:rPr lang="ru-RU" dirty="0" err="1" smtClean="0"/>
              <a:t>склеюється</a:t>
            </a:r>
            <a:endParaRPr lang="ru-RU" dirty="0" smtClean="0"/>
          </a:p>
          <a:p>
            <a:r>
              <a:rPr lang="ru-RU" dirty="0" smtClean="0"/>
              <a:t>* хороший </a:t>
            </a:r>
            <a:r>
              <a:rPr lang="ru-RU" dirty="0" err="1" smtClean="0"/>
              <a:t>діелектрик</a:t>
            </a:r>
            <a:r>
              <a:rPr lang="ru-RU" dirty="0" smtClean="0"/>
              <a:t> у широкому </a:t>
            </a:r>
            <a:r>
              <a:rPr lang="ru-RU" dirty="0" err="1" smtClean="0"/>
              <a:t>діапазоні</a:t>
            </a:r>
            <a:r>
              <a:rPr lang="ru-RU" dirty="0" smtClean="0"/>
              <a:t> частот</a:t>
            </a:r>
          </a:p>
          <a:p>
            <a:r>
              <a:rPr lang="ru-RU" dirty="0" smtClean="0"/>
              <a:t>* </a:t>
            </a:r>
            <a:r>
              <a:rPr lang="ru-RU" dirty="0" err="1" smtClean="0"/>
              <a:t>нетоксичний</a:t>
            </a:r>
            <a:r>
              <a:rPr lang="ru-RU" dirty="0" smtClean="0"/>
              <a:t>, </a:t>
            </a:r>
            <a:r>
              <a:rPr lang="ru-RU" dirty="0" err="1" smtClean="0"/>
              <a:t>водо</a:t>
            </a:r>
            <a:r>
              <a:rPr lang="ru-RU" dirty="0" smtClean="0"/>
              <a:t>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радіаційно</a:t>
            </a:r>
            <a:r>
              <a:rPr lang="ru-RU" dirty="0" smtClean="0"/>
              <a:t> </a:t>
            </a:r>
            <a:r>
              <a:rPr lang="ru-RU" dirty="0" err="1" smtClean="0"/>
              <a:t>стійкий</a:t>
            </a:r>
            <a:endParaRPr lang="ru-RU" dirty="0" smtClean="0"/>
          </a:p>
          <a:p>
            <a:pPr>
              <a:buNone/>
            </a:pPr>
            <a:r>
              <a:rPr lang="ru-RU" i="1" u="sng" dirty="0" err="1" smtClean="0"/>
              <a:t>Недоліки</a:t>
            </a:r>
            <a:r>
              <a:rPr lang="ru-RU" dirty="0" smtClean="0"/>
              <a:t>: </a:t>
            </a:r>
            <a:r>
              <a:rPr lang="ru-RU" dirty="0" err="1" smtClean="0"/>
              <a:t>крихкість</a:t>
            </a:r>
            <a:r>
              <a:rPr lang="ru-RU" dirty="0" smtClean="0"/>
              <a:t> при </a:t>
            </a:r>
            <a:r>
              <a:rPr lang="ru-RU" dirty="0" err="1" smtClean="0"/>
              <a:t>нормальних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endParaRPr lang="ru-RU" dirty="0" smtClean="0"/>
          </a:p>
          <a:p>
            <a:r>
              <a:rPr lang="ru-RU" dirty="0" smtClean="0"/>
              <a:t>* </a:t>
            </a:r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 smtClean="0"/>
              <a:t>теплостійкість</a:t>
            </a:r>
            <a:r>
              <a:rPr lang="ru-RU" dirty="0" smtClean="0"/>
              <a:t> та </a:t>
            </a:r>
            <a:r>
              <a:rPr lang="ru-RU" dirty="0" err="1" smtClean="0"/>
              <a:t>хімічна</a:t>
            </a:r>
            <a:r>
              <a:rPr lang="ru-RU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, </a:t>
            </a:r>
            <a:r>
              <a:rPr lang="ru-RU" dirty="0" err="1" smtClean="0"/>
              <a:t>горючість</a:t>
            </a:r>
            <a:endParaRPr lang="ru-RU" dirty="0" smtClean="0"/>
          </a:p>
          <a:p>
            <a:r>
              <a:rPr lang="ru-RU" dirty="0" smtClean="0"/>
              <a:t>*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у </a:t>
            </a:r>
            <a:r>
              <a:rPr lang="ru-RU" dirty="0" err="1" smtClean="0"/>
              <a:t>світло</a:t>
            </a:r>
            <a:r>
              <a:rPr lang="ru-RU" dirty="0" smtClean="0"/>
              <a:t>- та </a:t>
            </a:r>
            <a:r>
              <a:rPr lang="ru-RU" dirty="0" err="1" smtClean="0"/>
              <a:t>електротехніці</a:t>
            </a:r>
            <a:r>
              <a:rPr lang="ru-RU" dirty="0" smtClean="0"/>
              <a:t> та </a:t>
            </a:r>
            <a:r>
              <a:rPr lang="ru-RU" dirty="0" err="1" smtClean="0"/>
              <a:t>виробах</a:t>
            </a:r>
            <a:r>
              <a:rPr lang="ru-RU" dirty="0" smtClean="0"/>
              <a:t> </a:t>
            </a:r>
            <a:r>
              <a:rPr lang="ru-RU" dirty="0" err="1" smtClean="0"/>
              <a:t>культурно-побутового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*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у </a:t>
            </a:r>
            <a:r>
              <a:rPr lang="ru-RU" dirty="0" err="1" smtClean="0"/>
              <a:t>харчовій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медичній</a:t>
            </a:r>
            <a:r>
              <a:rPr lang="ru-RU" dirty="0" smtClean="0"/>
              <a:t> </a:t>
            </a:r>
            <a:r>
              <a:rPr lang="ru-RU" dirty="0" err="1" smtClean="0"/>
              <a:t>техніці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*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набув</a:t>
            </a:r>
            <a:r>
              <a:rPr lang="ru-RU" dirty="0" smtClean="0"/>
              <a:t> </a:t>
            </a:r>
            <a:r>
              <a:rPr lang="ru-RU" dirty="0" err="1" smtClean="0"/>
              <a:t>спінений</a:t>
            </a:r>
            <a:r>
              <a:rPr lang="ru-RU" dirty="0" smtClean="0"/>
              <a:t> ПС (</a:t>
            </a:r>
            <a:r>
              <a:rPr lang="ru-RU" b="1" u="sng" dirty="0" err="1" smtClean="0"/>
              <a:t>пінопласт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err="1" smtClean="0">
                <a:solidFill>
                  <a:srgbClr val="7030A0"/>
                </a:solidFill>
              </a:rPr>
              <a:t>Поліетилентерефталат</a:t>
            </a:r>
            <a:endParaRPr lang="ru-RU" b="1" i="1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* </a:t>
            </a:r>
            <a:r>
              <a:rPr lang="ru-RU" dirty="0" smtClean="0"/>
              <a:t>тверда, </a:t>
            </a:r>
            <a:r>
              <a:rPr lang="ru-RU" dirty="0" err="1" smtClean="0"/>
              <a:t>безбарвна</a:t>
            </a:r>
            <a:r>
              <a:rPr lang="ru-RU" dirty="0" smtClean="0"/>
              <a:t>, </a:t>
            </a:r>
            <a:r>
              <a:rPr lang="ru-RU" dirty="0" err="1" smtClean="0"/>
              <a:t>прозора</a:t>
            </a:r>
            <a:r>
              <a:rPr lang="ru-RU" dirty="0" smtClean="0"/>
              <a:t> </a:t>
            </a:r>
            <a:r>
              <a:rPr lang="ru-RU" dirty="0" err="1" smtClean="0"/>
              <a:t>речовина</a:t>
            </a:r>
            <a:r>
              <a:rPr lang="ru-RU" dirty="0" smtClean="0"/>
              <a:t> в аморфному </a:t>
            </a:r>
            <a:r>
              <a:rPr lang="ru-RU" dirty="0" err="1" smtClean="0"/>
              <a:t>стані</a:t>
            </a:r>
            <a:endParaRPr lang="ru-RU" dirty="0" smtClean="0"/>
          </a:p>
          <a:p>
            <a:r>
              <a:rPr lang="ru-RU" dirty="0" smtClean="0"/>
              <a:t>* </a:t>
            </a:r>
            <a:r>
              <a:rPr lang="ru-RU" dirty="0" err="1" smtClean="0"/>
              <a:t>біла</a:t>
            </a:r>
            <a:r>
              <a:rPr lang="ru-RU" dirty="0" smtClean="0"/>
              <a:t>, </a:t>
            </a:r>
            <a:r>
              <a:rPr lang="ru-RU" dirty="0" err="1" smtClean="0"/>
              <a:t>непрозора</a:t>
            </a:r>
            <a:r>
              <a:rPr lang="ru-RU" dirty="0" smtClean="0"/>
              <a:t> у </a:t>
            </a:r>
            <a:r>
              <a:rPr lang="ru-RU" dirty="0" err="1" smtClean="0"/>
              <a:t>кристалічному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endParaRPr lang="ru-RU" dirty="0" smtClean="0"/>
          </a:p>
          <a:p>
            <a:r>
              <a:rPr lang="ru-RU" dirty="0" smtClean="0"/>
              <a:t>*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зносостійкість</a:t>
            </a:r>
            <a:r>
              <a:rPr lang="ru-RU" dirty="0" smtClean="0"/>
              <a:t>, </a:t>
            </a:r>
            <a:r>
              <a:rPr lang="ru-RU" dirty="0" err="1" smtClean="0"/>
              <a:t>діелектрик</a:t>
            </a:r>
            <a:r>
              <a:rPr lang="ru-RU" dirty="0" smtClean="0"/>
              <a:t> </a:t>
            </a:r>
          </a:p>
          <a:p>
            <a:r>
              <a:rPr lang="ru-RU" dirty="0" smtClean="0"/>
              <a:t>*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волокон для </a:t>
            </a:r>
            <a:r>
              <a:rPr lang="ru-RU" dirty="0" err="1" smtClean="0"/>
              <a:t>побутових</a:t>
            </a:r>
            <a:r>
              <a:rPr lang="ru-RU" dirty="0" smtClean="0"/>
              <a:t> потреб;</a:t>
            </a:r>
          </a:p>
          <a:p>
            <a:r>
              <a:rPr lang="ru-RU" dirty="0" smtClean="0"/>
              <a:t> *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для </a:t>
            </a:r>
            <a:r>
              <a:rPr lang="ru-RU" dirty="0" err="1" smtClean="0"/>
              <a:t>армування</a:t>
            </a:r>
            <a:r>
              <a:rPr lang="ru-RU" dirty="0" smtClean="0"/>
              <a:t> </a:t>
            </a:r>
            <a:r>
              <a:rPr lang="ru-RU" dirty="0" err="1" smtClean="0"/>
              <a:t>автомобільних</a:t>
            </a:r>
            <a:r>
              <a:rPr lang="ru-RU" dirty="0" smtClean="0"/>
              <a:t> шин, </a:t>
            </a:r>
            <a:r>
              <a:rPr lang="ru-RU" dirty="0" err="1" smtClean="0"/>
              <a:t>транспортних</a:t>
            </a:r>
            <a:r>
              <a:rPr lang="ru-RU" dirty="0" smtClean="0"/>
              <a:t> </a:t>
            </a:r>
            <a:r>
              <a:rPr lang="ru-RU" dirty="0" err="1" smtClean="0"/>
              <a:t>стрічок</a:t>
            </a:r>
            <a:r>
              <a:rPr lang="ru-RU" dirty="0" smtClean="0"/>
              <a:t>, </a:t>
            </a:r>
            <a:r>
              <a:rPr lang="ru-RU" dirty="0" err="1" smtClean="0"/>
              <a:t>шлангів</a:t>
            </a:r>
            <a:r>
              <a:rPr lang="ru-RU" dirty="0" smtClean="0"/>
              <a:t>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* </a:t>
            </a:r>
            <a:r>
              <a:rPr lang="ru-RU" dirty="0" err="1" smtClean="0"/>
              <a:t>матеріал</a:t>
            </a:r>
            <a:r>
              <a:rPr lang="ru-RU" dirty="0" smtClean="0"/>
              <a:t> </a:t>
            </a:r>
            <a:r>
              <a:rPr lang="ru-RU" dirty="0" err="1" smtClean="0"/>
              <a:t>ємностей</a:t>
            </a:r>
            <a:r>
              <a:rPr lang="ru-RU" dirty="0" smtClean="0"/>
              <a:t> для </a:t>
            </a:r>
            <a:r>
              <a:rPr lang="ru-RU" dirty="0" err="1" smtClean="0"/>
              <a:t>рідких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(</a:t>
            </a:r>
            <a:r>
              <a:rPr lang="ru-RU" dirty="0" err="1" smtClean="0"/>
              <a:t>ПЕТ-пляшки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напоїв</a:t>
            </a:r>
            <a:r>
              <a:rPr lang="ru-RU" dirty="0" smtClean="0"/>
              <a:t>)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Сказать про </a:t>
            </a:r>
            <a:r>
              <a:rPr lang="ru-RU" dirty="0" err="1" smtClean="0"/>
              <a:t>полиактид</a:t>
            </a:r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полімерні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при </a:t>
            </a:r>
            <a:r>
              <a:rPr lang="ru-RU" dirty="0" err="1" smtClean="0"/>
              <a:t>нагріванні</a:t>
            </a:r>
            <a:r>
              <a:rPr lang="ru-RU" dirty="0" smtClean="0"/>
              <a:t> </a:t>
            </a:r>
            <a:r>
              <a:rPr lang="ru-RU" dirty="0" err="1" smtClean="0"/>
              <a:t>розм'якшуються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при</a:t>
            </a:r>
            <a:r>
              <a:rPr lang="ru-RU" dirty="0" smtClean="0"/>
              <a:t>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температурі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затвердівачів</a:t>
            </a:r>
            <a:r>
              <a:rPr lang="ru-RU" dirty="0" smtClean="0"/>
              <a:t>, </a:t>
            </a:r>
            <a:r>
              <a:rPr lang="ru-RU" dirty="0" err="1" smtClean="0"/>
              <a:t>каталізаторів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ініціаторів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</a:t>
            </a:r>
            <a:r>
              <a:rPr lang="ru-RU" dirty="0" err="1" smtClean="0"/>
              <a:t>зазнають</a:t>
            </a:r>
            <a:r>
              <a:rPr lang="ru-RU" dirty="0" smtClean="0"/>
              <a:t> </a:t>
            </a:r>
            <a:r>
              <a:rPr lang="ru-RU" dirty="0" err="1" smtClean="0"/>
              <a:t>полімеризації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переходять</a:t>
            </a:r>
            <a:r>
              <a:rPr lang="ru-RU" dirty="0" smtClean="0"/>
              <a:t> у </a:t>
            </a:r>
            <a:r>
              <a:rPr lang="ru-RU" dirty="0" err="1" smtClean="0"/>
              <a:t>твердий</a:t>
            </a:r>
            <a:r>
              <a:rPr lang="ru-RU" dirty="0" smtClean="0"/>
              <a:t> стан </a:t>
            </a:r>
            <a:r>
              <a:rPr lang="ru-RU" dirty="0" err="1" smtClean="0"/>
              <a:t>і</a:t>
            </a:r>
            <a:r>
              <a:rPr lang="ru-RU" dirty="0" smtClean="0"/>
              <a:t> повторна </a:t>
            </a:r>
            <a:r>
              <a:rPr lang="ru-RU" dirty="0" err="1" smtClean="0"/>
              <a:t>переробка</a:t>
            </a:r>
            <a:r>
              <a:rPr lang="ru-RU" dirty="0" smtClean="0"/>
              <a:t> таких </a:t>
            </a:r>
            <a:r>
              <a:rPr lang="ru-RU" dirty="0" err="1" smtClean="0"/>
              <a:t>пластмас</a:t>
            </a:r>
            <a:r>
              <a:rPr lang="ru-RU" dirty="0" smtClean="0"/>
              <a:t> </a:t>
            </a:r>
            <a:r>
              <a:rPr lang="ru-RU" dirty="0" err="1" smtClean="0"/>
              <a:t>неможлива</a:t>
            </a:r>
            <a:r>
              <a:rPr lang="ru-RU" dirty="0" smtClean="0"/>
              <a:t>. </a:t>
            </a:r>
            <a:r>
              <a:rPr lang="ru-RU" dirty="0" err="1" smtClean="0"/>
              <a:t>Теплостійкість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досягає</a:t>
            </a:r>
            <a:r>
              <a:rPr lang="ru-RU" dirty="0" smtClean="0"/>
              <a:t> 200 - 370 °С.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2. </a:t>
            </a:r>
            <a:r>
              <a:rPr lang="uk-UA" i="1" dirty="0" smtClean="0">
                <a:solidFill>
                  <a:srgbClr val="FF0000"/>
                </a:solidFill>
              </a:rPr>
              <a:t>Реактопласти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З </a:t>
            </a:r>
            <a:r>
              <a:rPr lang="ru-RU" b="1" dirty="0" err="1" smtClean="0"/>
              <a:t>бакеліту</a:t>
            </a:r>
            <a:r>
              <a:rPr lang="ru-RU" dirty="0" smtClean="0"/>
              <a:t>(фенопласт)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вироби</a:t>
            </a:r>
            <a:r>
              <a:rPr lang="ru-RU" dirty="0" smtClean="0"/>
              <a:t> </a:t>
            </a:r>
            <a:r>
              <a:rPr lang="ru-RU" dirty="0" err="1" smtClean="0"/>
              <a:t>галантереї</a:t>
            </a:r>
            <a:r>
              <a:rPr lang="ru-RU" dirty="0" smtClean="0"/>
              <a:t> (</a:t>
            </a:r>
            <a:r>
              <a:rPr lang="ru-RU" dirty="0" err="1" smtClean="0"/>
              <a:t>гудзики</a:t>
            </a:r>
            <a:r>
              <a:rPr lang="ru-RU" dirty="0" smtClean="0"/>
              <a:t>, </a:t>
            </a:r>
            <a:r>
              <a:rPr lang="ru-RU" dirty="0" err="1" smtClean="0"/>
              <a:t>попільнички</a:t>
            </a:r>
            <a:r>
              <a:rPr lang="ru-RU" dirty="0" smtClean="0"/>
              <a:t>), </a:t>
            </a:r>
            <a:r>
              <a:rPr lang="ru-RU" dirty="0" err="1" smtClean="0"/>
              <a:t>електротехнічні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(вилки, розетки), корпусу </a:t>
            </a:r>
            <a:r>
              <a:rPr lang="ru-RU" dirty="0" err="1" smtClean="0"/>
              <a:t>радіо-і</a:t>
            </a:r>
            <a:r>
              <a:rPr lang="ru-RU" dirty="0" smtClean="0"/>
              <a:t> </a:t>
            </a:r>
            <a:r>
              <a:rPr lang="ru-RU" dirty="0" err="1" smtClean="0"/>
              <a:t>телефонних</a:t>
            </a:r>
            <a:r>
              <a:rPr lang="ru-RU" dirty="0" smtClean="0"/>
              <a:t> та </a:t>
            </a:r>
            <a:r>
              <a:rPr lang="ru-RU" dirty="0" err="1" smtClean="0"/>
              <a:t>апаратів</a:t>
            </a:r>
            <a:r>
              <a:rPr lang="ru-RU" dirty="0" smtClean="0"/>
              <a:t>, </a:t>
            </a:r>
            <a:r>
              <a:rPr lang="ru-RU" dirty="0" err="1" smtClean="0"/>
              <a:t>деталі</a:t>
            </a:r>
            <a:r>
              <a:rPr lang="ru-RU" dirty="0" smtClean="0"/>
              <a:t> </a:t>
            </a:r>
            <a:r>
              <a:rPr lang="ru-RU" dirty="0" err="1" smtClean="0"/>
              <a:t>пральних</a:t>
            </a:r>
            <a:r>
              <a:rPr lang="ru-RU" dirty="0" smtClean="0"/>
              <a:t> машин, </a:t>
            </a:r>
            <a:r>
              <a:rPr lang="ru-RU" dirty="0" err="1" smtClean="0"/>
              <a:t>захисні</a:t>
            </a:r>
            <a:r>
              <a:rPr lang="ru-RU" dirty="0" smtClean="0"/>
              <a:t> </a:t>
            </a:r>
            <a:r>
              <a:rPr lang="ru-RU" dirty="0" err="1" smtClean="0"/>
              <a:t>шоломи</a:t>
            </a:r>
            <a:r>
              <a:rPr lang="ru-RU" dirty="0" smtClean="0"/>
              <a:t>, корпусу </a:t>
            </a:r>
            <a:r>
              <a:rPr lang="ru-RU" dirty="0" err="1" smtClean="0"/>
              <a:t>акумуляторів</a:t>
            </a:r>
            <a:r>
              <a:rPr lang="ru-RU" dirty="0" smtClean="0"/>
              <a:t>, </a:t>
            </a:r>
            <a:r>
              <a:rPr lang="ru-RU" dirty="0" err="1" smtClean="0"/>
              <a:t>плити</a:t>
            </a:r>
            <a:r>
              <a:rPr lang="ru-RU" dirty="0" smtClean="0"/>
              <a:t>, лаки, </a:t>
            </a:r>
            <a:r>
              <a:rPr lang="ru-RU" dirty="0" err="1" smtClean="0"/>
              <a:t>клеї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</a:t>
            </a:r>
            <a:r>
              <a:rPr lang="ru-RU" b="1" dirty="0" err="1" smtClean="0"/>
              <a:t>амінопластів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клеї</a:t>
            </a:r>
            <a:r>
              <a:rPr lang="ru-RU" dirty="0" smtClean="0"/>
              <a:t> для дерева, </a:t>
            </a:r>
            <a:r>
              <a:rPr lang="ru-RU" dirty="0" err="1" smtClean="0"/>
              <a:t>електротехнічні</a:t>
            </a:r>
            <a:r>
              <a:rPr lang="ru-RU" dirty="0" smtClean="0"/>
              <a:t> </a:t>
            </a:r>
            <a:r>
              <a:rPr lang="ru-RU" dirty="0" err="1" smtClean="0"/>
              <a:t>деталі</a:t>
            </a:r>
            <a:r>
              <a:rPr lang="ru-RU" dirty="0" smtClean="0"/>
              <a:t> (розетки, </a:t>
            </a:r>
            <a:r>
              <a:rPr lang="ru-RU" dirty="0" err="1" smtClean="0"/>
              <a:t>вимикачі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галантерею, </a:t>
            </a:r>
            <a:r>
              <a:rPr lang="ru-RU" dirty="0" err="1" smtClean="0"/>
              <a:t>тонкі</a:t>
            </a:r>
            <a:r>
              <a:rPr lang="ru-RU" dirty="0" smtClean="0"/>
              <a:t> </a:t>
            </a:r>
            <a:r>
              <a:rPr lang="ru-RU" dirty="0" err="1" smtClean="0"/>
              <a:t>покриття</a:t>
            </a:r>
            <a:r>
              <a:rPr lang="ru-RU" dirty="0" smtClean="0"/>
              <a:t> для </a:t>
            </a:r>
            <a:r>
              <a:rPr lang="ru-RU" dirty="0" err="1" smtClean="0"/>
              <a:t>прикраси</a:t>
            </a:r>
            <a:r>
              <a:rPr lang="ru-RU" dirty="0" smtClean="0"/>
              <a:t>, лаки (так </a:t>
            </a:r>
            <a:r>
              <a:rPr lang="ru-RU" dirty="0" err="1" smtClean="0"/>
              <a:t>звані</a:t>
            </a:r>
            <a:r>
              <a:rPr lang="ru-RU" dirty="0" smtClean="0"/>
              <a:t> </a:t>
            </a:r>
            <a:r>
              <a:rPr lang="ru-RU" dirty="0" err="1" smtClean="0"/>
              <a:t>пічні</a:t>
            </a:r>
            <a:r>
              <a:rPr lang="ru-RU" dirty="0" smtClean="0"/>
              <a:t>), </a:t>
            </a:r>
            <a:r>
              <a:rPr lang="ru-RU" dirty="0" err="1" smtClean="0"/>
              <a:t>пінисті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endParaRPr lang="ru-RU" dirty="0" smtClean="0"/>
          </a:p>
          <a:p>
            <a:r>
              <a:rPr lang="ru-RU" dirty="0" smtClean="0"/>
              <a:t>З </a:t>
            </a:r>
            <a:r>
              <a:rPr lang="ru-RU" b="1" dirty="0" err="1" smtClean="0"/>
              <a:t>поліестрів</a:t>
            </a:r>
            <a:r>
              <a:rPr lang="ru-RU" dirty="0" smtClean="0"/>
              <a:t>, </a:t>
            </a:r>
            <a:r>
              <a:rPr lang="ru-RU" dirty="0" err="1" smtClean="0"/>
              <a:t>зміцнених</a:t>
            </a:r>
            <a:r>
              <a:rPr lang="ru-RU" dirty="0" smtClean="0"/>
              <a:t> </a:t>
            </a:r>
            <a:r>
              <a:rPr lang="ru-RU" dirty="0" err="1" smtClean="0"/>
              <a:t>скловолокном</a:t>
            </a:r>
            <a:r>
              <a:rPr lang="ru-RU" dirty="0" smtClean="0"/>
              <a:t>,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рятувальні</a:t>
            </a:r>
            <a:r>
              <a:rPr lang="ru-RU" dirty="0" smtClean="0"/>
              <a:t> </a:t>
            </a:r>
            <a:r>
              <a:rPr lang="ru-RU" dirty="0" err="1" smtClean="0"/>
              <a:t>човни</a:t>
            </a:r>
            <a:r>
              <a:rPr lang="ru-RU" dirty="0" smtClean="0"/>
              <a:t>,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автомобілів</a:t>
            </a:r>
            <a:r>
              <a:rPr lang="ru-RU" dirty="0" smtClean="0"/>
              <a:t>, </a:t>
            </a:r>
            <a:r>
              <a:rPr lang="ru-RU" dirty="0" err="1" smtClean="0"/>
              <a:t>меблі</a:t>
            </a:r>
            <a:r>
              <a:rPr lang="ru-RU" dirty="0" smtClean="0"/>
              <a:t>, </a:t>
            </a:r>
            <a:r>
              <a:rPr lang="ru-RU" dirty="0" err="1" smtClean="0"/>
              <a:t>корпуси</a:t>
            </a:r>
            <a:r>
              <a:rPr lang="ru-RU" dirty="0" smtClean="0"/>
              <a:t> </a:t>
            </a:r>
            <a:r>
              <a:rPr lang="ru-RU" dirty="0" err="1" smtClean="0"/>
              <a:t>планерів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гелікоптерів</a:t>
            </a:r>
            <a:r>
              <a:rPr lang="ru-RU" dirty="0" smtClean="0"/>
              <a:t>, </a:t>
            </a:r>
            <a:r>
              <a:rPr lang="ru-RU" dirty="0" err="1" smtClean="0"/>
              <a:t>гофровані</a:t>
            </a:r>
            <a:r>
              <a:rPr lang="ru-RU" dirty="0" smtClean="0"/>
              <a:t> </a:t>
            </a:r>
            <a:r>
              <a:rPr lang="ru-RU" dirty="0" err="1" smtClean="0"/>
              <a:t>плити</a:t>
            </a:r>
            <a:r>
              <a:rPr lang="ru-RU" dirty="0" smtClean="0"/>
              <a:t> для </a:t>
            </a:r>
            <a:r>
              <a:rPr lang="ru-RU" dirty="0" err="1" smtClean="0"/>
              <a:t>дахів</a:t>
            </a:r>
            <a:r>
              <a:rPr lang="ru-RU" dirty="0" smtClean="0"/>
              <a:t>, </a:t>
            </a:r>
            <a:r>
              <a:rPr lang="ru-RU" dirty="0" err="1" smtClean="0"/>
              <a:t>плафони</a:t>
            </a:r>
            <a:r>
              <a:rPr lang="ru-RU" dirty="0" smtClean="0"/>
              <a:t> ламп, </a:t>
            </a:r>
            <a:r>
              <a:rPr lang="ru-RU" dirty="0" err="1" smtClean="0"/>
              <a:t>щогли</a:t>
            </a:r>
            <a:r>
              <a:rPr lang="ru-RU" dirty="0" smtClean="0"/>
              <a:t> для </a:t>
            </a:r>
            <a:r>
              <a:rPr lang="ru-RU" dirty="0" err="1" smtClean="0"/>
              <a:t>антен</a:t>
            </a:r>
            <a:r>
              <a:rPr lang="ru-RU" dirty="0" smtClean="0"/>
              <a:t>, </a:t>
            </a:r>
            <a:r>
              <a:rPr lang="ru-RU" dirty="0" err="1" smtClean="0"/>
              <a:t>лижі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палиці</a:t>
            </a:r>
            <a:r>
              <a:rPr lang="ru-RU" dirty="0" smtClean="0"/>
              <a:t>, </a:t>
            </a:r>
            <a:r>
              <a:rPr lang="ru-RU" dirty="0" err="1" smtClean="0"/>
              <a:t>вудки</a:t>
            </a:r>
            <a:r>
              <a:rPr lang="ru-RU" dirty="0" smtClean="0"/>
              <a:t>, </a:t>
            </a:r>
            <a:r>
              <a:rPr lang="ru-RU" dirty="0" err="1" smtClean="0"/>
              <a:t>захисні</a:t>
            </a:r>
            <a:r>
              <a:rPr lang="ru-RU" dirty="0" smtClean="0"/>
              <a:t> каски, для заливки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апаратури</a:t>
            </a:r>
            <a:r>
              <a:rPr lang="ru-RU" dirty="0" smtClean="0"/>
              <a:t>, </a:t>
            </a:r>
            <a:r>
              <a:rPr lang="ru-RU" dirty="0" err="1" smtClean="0"/>
              <a:t>муміфікації</a:t>
            </a:r>
            <a:r>
              <a:rPr lang="ru-RU" dirty="0" smtClean="0"/>
              <a:t> </a:t>
            </a:r>
            <a:r>
              <a:rPr lang="ru-RU" dirty="0" err="1" smtClean="0"/>
              <a:t>анатомічних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,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лаків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п.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318</TotalTime>
  <Words>637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Класифікація пластмас</vt:lpstr>
      <vt:lpstr>Слайд 2</vt:lpstr>
      <vt:lpstr>1.Термопласти</vt:lpstr>
      <vt:lpstr>Слайд 4</vt:lpstr>
      <vt:lpstr>Слайд 5</vt:lpstr>
      <vt:lpstr>Слайд 6</vt:lpstr>
      <vt:lpstr>Слайд 7</vt:lpstr>
      <vt:lpstr>2. Реактопласти</vt:lpstr>
      <vt:lpstr>Слайд 9</vt:lpstr>
      <vt:lpstr>3.Еластомери</vt:lpstr>
      <vt:lpstr>Поліуретан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Класифікація пластмас</dc:title>
  <dc:creator>Пользователь</dc:creator>
  <cp:lastModifiedBy>Пользователь</cp:lastModifiedBy>
  <cp:revision>27</cp:revision>
  <dcterms:created xsi:type="dcterms:W3CDTF">2013-12-01T22:37:35Z</dcterms:created>
  <dcterms:modified xsi:type="dcterms:W3CDTF">2013-12-02T21:08:56Z</dcterms:modified>
</cp:coreProperties>
</file>