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0"/>
  </p:notesMasterIdLst>
  <p:sldIdLst>
    <p:sldId id="256" r:id="rId2"/>
    <p:sldId id="264" r:id="rId3"/>
    <p:sldId id="257" r:id="rId4"/>
    <p:sldId id="258" r:id="rId5"/>
    <p:sldId id="259" r:id="rId6"/>
    <p:sldId id="260" r:id="rId7"/>
    <p:sldId id="266" r:id="rId8"/>
    <p:sldId id="261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F3E00A-8F1E-48E7-8139-74D52BD05192}" type="datetimeFigureOut">
              <a:rPr lang="ru-RU" smtClean="0"/>
              <a:t>30.04.2012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4A64A5-0089-4F89-914F-BFD19B33F81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F1C209-C7C5-4242-8E79-CE21F1301EF5}" type="datetimeFigureOut">
              <a:rPr lang="ru-RU" smtClean="0"/>
              <a:t>30.04.2012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90524-956A-452B-9806-550EDCFC503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F1C209-C7C5-4242-8E79-CE21F1301EF5}" type="datetimeFigureOut">
              <a:rPr lang="ru-RU" smtClean="0"/>
              <a:t>30.04.2012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90524-956A-452B-9806-550EDCFC503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F1C209-C7C5-4242-8E79-CE21F1301EF5}" type="datetimeFigureOut">
              <a:rPr lang="ru-RU" smtClean="0"/>
              <a:t>30.04.2012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90524-956A-452B-9806-550EDCFC503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F1C209-C7C5-4242-8E79-CE21F1301EF5}" type="datetimeFigureOut">
              <a:rPr lang="ru-RU" smtClean="0"/>
              <a:t>30.04.2012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90524-956A-452B-9806-550EDCFC503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F1C209-C7C5-4242-8E79-CE21F1301EF5}" type="datetimeFigureOut">
              <a:rPr lang="ru-RU" smtClean="0"/>
              <a:t>30.04.2012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90524-956A-452B-9806-550EDCFC503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F1C209-C7C5-4242-8E79-CE21F1301EF5}" type="datetimeFigureOut">
              <a:rPr lang="ru-RU" smtClean="0"/>
              <a:t>30.04.2012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90524-956A-452B-9806-550EDCFC503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F1C209-C7C5-4242-8E79-CE21F1301EF5}" type="datetimeFigureOut">
              <a:rPr lang="ru-RU" smtClean="0"/>
              <a:t>30.04.2012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90524-956A-452B-9806-550EDCFC503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F1C209-C7C5-4242-8E79-CE21F1301EF5}" type="datetimeFigureOut">
              <a:rPr lang="ru-RU" smtClean="0"/>
              <a:t>30.04.2012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90524-956A-452B-9806-550EDCFC503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F1C209-C7C5-4242-8E79-CE21F1301EF5}" type="datetimeFigureOut">
              <a:rPr lang="ru-RU" smtClean="0"/>
              <a:t>30.04.2012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90524-956A-452B-9806-550EDCFC5038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F1C209-C7C5-4242-8E79-CE21F1301EF5}" type="datetimeFigureOut">
              <a:rPr lang="ru-RU" smtClean="0"/>
              <a:t>30.04.2012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90524-956A-452B-9806-550EDCFC503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F1C209-C7C5-4242-8E79-CE21F1301EF5}" type="datetimeFigureOut">
              <a:rPr lang="ru-RU" smtClean="0"/>
              <a:t>30.04.2012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90524-956A-452B-9806-550EDCFC503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FF1C209-C7C5-4242-8E79-CE21F1301EF5}" type="datetimeFigureOut">
              <a:rPr lang="ru-RU" smtClean="0"/>
              <a:t>30.04.2012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B390524-956A-452B-9806-550EDCFC5038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Ионные кристаллы</a:t>
            </a:r>
            <a:endParaRPr lang="ru-RU" dirty="0"/>
          </a:p>
        </p:txBody>
      </p:sp>
      <p:pic>
        <p:nvPicPr>
          <p:cNvPr id="2050" name="Picture 2" descr="C:\Users\Юля\Desktop\default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2492896"/>
            <a:ext cx="4167336" cy="38547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2492896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Ионные кристаллы представляют собой кристаллы, состоящие из ионов, связанных между собой электростатическим притяжением. Примерами таких кристаллов являются галогениды щелочных металлов, в том числе фторид калия, хлорид калия, бромид калия, йодид калия, фторид натрия и другие комбинации ионов натрия, цезия, рубидия и лития с ионами фтора, брома, хлора и йода.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475656" y="692696"/>
            <a:ext cx="62007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Ионные кристаллы</a:t>
            </a:r>
            <a:endParaRPr lang="ru-RU" sz="54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pic>
        <p:nvPicPr>
          <p:cNvPr id="1027" name="Picture 3" descr="C:\Users\Юля\Desktop\Img_T-53-002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2420888"/>
            <a:ext cx="3230183" cy="29704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Юля\Desktop\220px-Sodium_chloride_crysta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404664"/>
            <a:ext cx="4607693" cy="4186172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907704" y="4797152"/>
            <a:ext cx="626469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Кристаллическая структура хлорида натрия (каменной соли). Каждый атом имеет шесть ближайших соседей, как в геометрии октаэдра. Этот механизм известен как кубическая плотная упаковка (КПУ).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Светлоголубой</a:t>
            </a:r>
            <a:r>
              <a:rPr lang="ru-RU" dirty="0" smtClean="0"/>
              <a:t> = </a:t>
            </a:r>
            <a:r>
              <a:rPr lang="ru-RU" dirty="0" err="1" smtClean="0"/>
              <a:t>Na+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 err="1" smtClean="0"/>
              <a:t>Тёмнозелёный</a:t>
            </a:r>
            <a:r>
              <a:rPr lang="ru-RU" dirty="0" smtClean="0"/>
              <a:t> = </a:t>
            </a:r>
            <a:r>
              <a:rPr lang="ru-RU" dirty="0" err="1" smtClean="0"/>
              <a:t>Cl</a:t>
            </a:r>
            <a:r>
              <a:rPr lang="ru-RU" dirty="0" smtClean="0"/>
              <a:t>-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57700" y="404664"/>
            <a:ext cx="510684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Упаковка ионов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078" name="Picture 6" descr="C:\Users\Юля\Desktop\images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2420888"/>
            <a:ext cx="2880320" cy="2453606"/>
          </a:xfrm>
          <a:prstGeom prst="rect">
            <a:avLst/>
          </a:prstGeom>
          <a:noFill/>
        </p:spPr>
      </p:pic>
      <p:pic>
        <p:nvPicPr>
          <p:cNvPr id="3079" name="Picture 7" descr="C:\Users\Юля\Desktop\12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1700808"/>
            <a:ext cx="3703538" cy="378819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3275856" y="5949280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На примере </a:t>
            </a:r>
            <a:r>
              <a:rPr lang="en-US" dirty="0" smtClean="0"/>
              <a:t>Na </a:t>
            </a:r>
            <a:r>
              <a:rPr lang="en-US" dirty="0" err="1" smtClean="0"/>
              <a:t>Cl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47664" y="332656"/>
            <a:ext cx="7056784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Строение  некоторых  ионных  кристаллов</a:t>
            </a:r>
            <a:endParaRPr lang="ru-RU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098" name="Picture 2" descr="C:\Users\Юля\Desktop\1_bi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3539" y="2132856"/>
            <a:ext cx="9177539" cy="35058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Юля\Desktop\16171125070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1052736"/>
            <a:ext cx="5400600" cy="54006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411760" y="404664"/>
            <a:ext cx="52650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Кварц – кристаллическая форма оксида кремния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Юля\Desktop\p012_1_0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2420888"/>
            <a:ext cx="4752528" cy="3711137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771800" y="1052736"/>
            <a:ext cx="4267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Кристаллическая форма хлорида натрия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2708920"/>
            <a:ext cx="698781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5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Спасибо за внимание!</a:t>
            </a:r>
            <a:endParaRPr lang="ru-RU" sz="54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66</TotalTime>
  <Words>129</Words>
  <Application>Microsoft Office PowerPoint</Application>
  <PresentationFormat>Экран (4:3)</PresentationFormat>
  <Paragraphs>12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Солнцестояние</vt:lpstr>
      <vt:lpstr>Ионные кристаллы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Ионные кристаллы</dc:title>
  <dc:creator>Юля</dc:creator>
  <cp:lastModifiedBy>Юля</cp:lastModifiedBy>
  <cp:revision>7</cp:revision>
  <dcterms:created xsi:type="dcterms:W3CDTF">2012-04-30T11:54:34Z</dcterms:created>
  <dcterms:modified xsi:type="dcterms:W3CDTF">2012-04-30T13:01:05Z</dcterms:modified>
</cp:coreProperties>
</file>