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Презентація на тему: Нептун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157192"/>
            <a:ext cx="5076056" cy="1320552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Ступак</a:t>
            </a:r>
            <a:r>
              <a:rPr lang="uk-UA" dirty="0" smtClean="0">
                <a:solidFill>
                  <a:schemeClr val="bg1"/>
                </a:solidFill>
              </a:rPr>
              <a:t> Анна 11а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445224"/>
            <a:ext cx="288032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Кінець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Загальні відомості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Непту́н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восьма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віддаленістю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Сонця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четверта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розміром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третя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масою</a:t>
            </a:r>
            <a:r>
              <a:rPr lang="ru-RU" dirty="0" smtClean="0">
                <a:solidFill>
                  <a:schemeClr val="bg1"/>
                </a:solidFill>
              </a:rPr>
              <a:t> планета </a:t>
            </a:r>
            <a:r>
              <a:rPr lang="ru-RU" dirty="0" err="1" smtClean="0">
                <a:solidFill>
                  <a:schemeClr val="bg1"/>
                </a:solidFill>
              </a:rPr>
              <a:t>Сонячної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належить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планет-гігантів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Відкриття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Нептун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відкрито</a:t>
            </a:r>
            <a:r>
              <a:rPr lang="ru-RU" dirty="0" smtClean="0">
                <a:solidFill>
                  <a:schemeClr val="bg1"/>
                </a:solidFill>
              </a:rPr>
              <a:t> 23 вересня1846 року,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став </a:t>
            </a:r>
            <a:r>
              <a:rPr lang="ru-RU" dirty="0" err="1" smtClean="0">
                <a:solidFill>
                  <a:schemeClr val="bg1"/>
                </a:solidFill>
              </a:rPr>
              <a:t>першою</a:t>
            </a:r>
            <a:r>
              <a:rPr lang="ru-RU" dirty="0" smtClean="0">
                <a:solidFill>
                  <a:schemeClr val="bg1"/>
                </a:solidFill>
              </a:rPr>
              <a:t> планетою, яка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завдяки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математичним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розрахункам</a:t>
            </a:r>
            <a:r>
              <a:rPr lang="ru-RU" dirty="0" smtClean="0">
                <a:solidFill>
                  <a:schemeClr val="bg1"/>
                </a:solidFill>
              </a:rPr>
              <a:t>, а не шляхом </a:t>
            </a:r>
            <a:r>
              <a:rPr lang="ru-RU" dirty="0" err="1" smtClean="0">
                <a:solidFill>
                  <a:schemeClr val="bg1"/>
                </a:solidFill>
              </a:rPr>
              <a:t>регулярних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спостережень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Параметри планети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непту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104456" cy="403878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610744" cy="47133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Нептун </a:t>
            </a:r>
            <a:r>
              <a:rPr lang="ru-RU" sz="2000" dirty="0" err="1" smtClean="0">
                <a:solidFill>
                  <a:schemeClr val="bg1"/>
                </a:solidFill>
              </a:rPr>
              <a:t>рухається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еліптичною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орбітою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Тривалість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нептуніанського</a:t>
            </a:r>
            <a:r>
              <a:rPr lang="ru-RU" sz="2000" dirty="0" smtClean="0">
                <a:solidFill>
                  <a:schemeClr val="bg1"/>
                </a:solidFill>
              </a:rPr>
              <a:t> року», </a:t>
            </a:r>
            <a:r>
              <a:rPr lang="ru-RU" sz="2000" dirty="0" err="1" smtClean="0">
                <a:solidFill>
                  <a:schemeClr val="bg1"/>
                </a:solidFill>
              </a:rPr>
              <a:t>тобто</a:t>
            </a:r>
            <a:r>
              <a:rPr lang="ru-RU" sz="2000" dirty="0" smtClean="0">
                <a:solidFill>
                  <a:schemeClr val="bg1"/>
                </a:solidFill>
              </a:rPr>
              <a:t> час одного </a:t>
            </a:r>
            <a:r>
              <a:rPr lang="ru-RU" sz="2000" dirty="0" err="1" smtClean="0">
                <a:solidFill>
                  <a:schemeClr val="bg1"/>
                </a:solidFill>
              </a:rPr>
              <a:t>повного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оберту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 — 164,8 </a:t>
            </a:r>
            <a:r>
              <a:rPr lang="ru-RU" sz="2000" dirty="0" err="1" smtClean="0">
                <a:solidFill>
                  <a:schemeClr val="bg1"/>
                </a:solidFill>
              </a:rPr>
              <a:t>земних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Екваторіальний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діаметр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 49 500 км,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</a:rPr>
              <a:t> вчетверо </a:t>
            </a:r>
            <a:r>
              <a:rPr lang="ru-RU" sz="2000" dirty="0" err="1" smtClean="0">
                <a:solidFill>
                  <a:schemeClr val="bg1"/>
                </a:solidFill>
              </a:rPr>
              <a:t>перевищує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діаметр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, до того ж </a:t>
            </a:r>
            <a:r>
              <a:rPr lang="ru-RU" sz="2000" dirty="0" err="1" smtClean="0">
                <a:solidFill>
                  <a:schemeClr val="bg1"/>
                </a:solidFill>
              </a:rPr>
              <a:t>власне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обертання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настільки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швидке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доба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Нептуні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триває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всього</a:t>
            </a:r>
            <a:r>
              <a:rPr lang="ru-RU" sz="2000" dirty="0" smtClean="0">
                <a:solidFill>
                  <a:schemeClr val="bg1"/>
                </a:solidFill>
              </a:rPr>
              <a:t> 16 годин. Температура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 становить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38 К.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Склад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Нептун </a:t>
            </a:r>
            <a:r>
              <a:rPr lang="ru-RU" dirty="0" err="1" smtClean="0">
                <a:solidFill>
                  <a:schemeClr val="bg1"/>
                </a:solidFill>
              </a:rPr>
              <a:t>відносять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окремої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категорії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крижаних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гігагтів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uk-UA" dirty="0" smtClean="0">
                <a:solidFill>
                  <a:schemeClr val="bg1"/>
                </a:solidFill>
              </a:rPr>
              <a:t>Атмосфера Нептуна складається в основному з водню та гелію. Також в його атмосфері наявні сліди вуглеводнів і, можливо, азот.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Нептуна </a:t>
            </a:r>
            <a:r>
              <a:rPr lang="ru-RU" dirty="0" err="1" smtClean="0">
                <a:solidFill>
                  <a:schemeClr val="bg1"/>
                </a:solidFill>
              </a:rPr>
              <a:t>міститься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більшій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пропорції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лід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водний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аміачний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метановий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uk-UA" dirty="0" smtClean="0">
                <a:solidFill>
                  <a:schemeClr val="bg1"/>
                </a:solidFill>
              </a:rPr>
              <a:t>Ядро Нептуна складається здебільшого з льоду </a:t>
            </a:r>
            <a:r>
              <a:rPr lang="uk-UA" dirty="0" smtClean="0"/>
              <a:t>й </a:t>
            </a:r>
            <a:r>
              <a:rPr lang="uk-UA" dirty="0" smtClean="0">
                <a:solidFill>
                  <a:schemeClr val="bg1"/>
                </a:solidFill>
              </a:rPr>
              <a:t>гірських порід.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2242592" cy="17281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Будова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640"/>
            <a:ext cx="4176464" cy="6336704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</a:t>
            </a:r>
            <a:r>
              <a:rPr lang="ru-RU" sz="2000" dirty="0" err="1" smtClean="0">
                <a:solidFill>
                  <a:schemeClr val="bg1"/>
                </a:solidFill>
              </a:rPr>
              <a:t>Верхня</a:t>
            </a:r>
            <a:r>
              <a:rPr lang="ru-RU" sz="2000" dirty="0" smtClean="0">
                <a:solidFill>
                  <a:schemeClr val="bg1"/>
                </a:solidFill>
              </a:rPr>
              <a:t> атмосфера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шар </a:t>
            </a:r>
            <a:r>
              <a:rPr lang="ru-RU" sz="2000" dirty="0" err="1" smtClean="0">
                <a:solidFill>
                  <a:schemeClr val="bg1"/>
                </a:solidFill>
              </a:rPr>
              <a:t>хмар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                        Атмосфера</a:t>
            </a:r>
          </a:p>
          <a:p>
            <a:pPr>
              <a:buNone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                         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                              Мантія</a:t>
            </a:r>
          </a:p>
          <a:p>
            <a:pPr>
              <a:buNone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                                Ядро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Кільця Нептуна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кільц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39760"/>
            <a:ext cx="4516760" cy="264653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802212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1"/>
                </a:solidFill>
              </a:rPr>
              <a:t>Нептун має кільця — два широких і два вузьких. Їх було відкрито під час затемнення Нептуном однієї з зірок 1981 року. </a:t>
            </a:r>
            <a:r>
              <a:rPr lang="ru-RU" sz="1800" dirty="0" err="1" smtClean="0">
                <a:solidFill>
                  <a:schemeClr val="bg1"/>
                </a:solidFill>
              </a:rPr>
              <a:t>Кільця</a:t>
            </a:r>
            <a:r>
              <a:rPr lang="ru-RU" sz="1800" dirty="0" smtClean="0">
                <a:solidFill>
                  <a:schemeClr val="bg1"/>
                </a:solidFill>
              </a:rPr>
              <a:t> Нептуна </a:t>
            </a:r>
            <a:r>
              <a:rPr lang="ru-RU" sz="1800" dirty="0" err="1" smtClean="0">
                <a:solidFill>
                  <a:schemeClr val="bg1"/>
                </a:solidFill>
              </a:rPr>
              <a:t>дуже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темні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будова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їх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невідома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uk-UA" sz="1800" dirty="0" smtClean="0">
                <a:solidFill>
                  <a:schemeClr val="bg1"/>
                </a:solidFill>
              </a:rPr>
              <a:t>Але це не перешкоджало дати їм назви: зовнішнє — Адамс (яке містить три дуги, які чомусь охрестили Свободою, Рівністю і Братерством), потім — безіменне кільце, що збігається з орбітою супутника Нептуна Галатеї, слідом — </a:t>
            </a:r>
            <a:r>
              <a:rPr lang="uk-UA" sz="1800" dirty="0" err="1" smtClean="0">
                <a:solidFill>
                  <a:schemeClr val="bg1"/>
                </a:solidFill>
              </a:rPr>
              <a:t>Левер'є</a:t>
            </a:r>
            <a:r>
              <a:rPr lang="uk-UA" sz="1800" dirty="0" smtClean="0">
                <a:solidFill>
                  <a:schemeClr val="bg1"/>
                </a:solidFill>
              </a:rPr>
              <a:t> (чиї зовнішні розширення названі </a:t>
            </a:r>
            <a:r>
              <a:rPr lang="uk-UA" sz="1800" dirty="0" err="1" smtClean="0">
                <a:solidFill>
                  <a:schemeClr val="bg1"/>
                </a:solidFill>
              </a:rPr>
              <a:t>Ласель</a:t>
            </a:r>
            <a:r>
              <a:rPr lang="uk-UA" sz="1800" dirty="0" smtClean="0">
                <a:solidFill>
                  <a:schemeClr val="bg1"/>
                </a:solidFill>
              </a:rPr>
              <a:t> і </a:t>
            </a:r>
            <a:r>
              <a:rPr lang="uk-UA" sz="1800" dirty="0" err="1" smtClean="0">
                <a:solidFill>
                  <a:schemeClr val="bg1"/>
                </a:solidFill>
              </a:rPr>
              <a:t>Араго</a:t>
            </a:r>
            <a:r>
              <a:rPr lang="uk-UA" sz="1800" dirty="0" smtClean="0">
                <a:solidFill>
                  <a:schemeClr val="bg1"/>
                </a:solidFill>
              </a:rPr>
              <a:t>), і, нарешті, слабке, але широке кільце Галле.</a:t>
            </a:r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Супутники Нептуна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Нептун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14 </a:t>
            </a:r>
            <a:r>
              <a:rPr lang="ru-RU" dirty="0" err="1" smtClean="0">
                <a:solidFill>
                  <a:schemeClr val="bg1"/>
                </a:solidFill>
              </a:rPr>
              <a:t>супутників</a:t>
            </a:r>
            <a:r>
              <a:rPr lang="ru-RU" dirty="0" smtClean="0">
                <a:solidFill>
                  <a:schemeClr val="bg1"/>
                </a:solidFill>
              </a:rPr>
              <a:t>: 1 великий, 3 </a:t>
            </a:r>
            <a:r>
              <a:rPr lang="ru-RU" dirty="0" err="1" smtClean="0">
                <a:solidFill>
                  <a:schemeClr val="bg1"/>
                </a:solidFill>
              </a:rPr>
              <a:t>середніх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10 маленьких: Тритон, </a:t>
            </a:r>
            <a:r>
              <a:rPr lang="ru-RU" dirty="0" err="1" smtClean="0">
                <a:solidFill>
                  <a:schemeClr val="bg1"/>
                </a:solidFill>
              </a:rPr>
              <a:t>Нереїда</a:t>
            </a:r>
            <a:r>
              <a:rPr lang="ru-RU" dirty="0" smtClean="0">
                <a:solidFill>
                  <a:schemeClr val="bg1"/>
                </a:solidFill>
              </a:rPr>
              <a:t>, Наяда, </a:t>
            </a:r>
            <a:r>
              <a:rPr lang="ru-RU" dirty="0" err="1" smtClean="0">
                <a:solidFill>
                  <a:schemeClr val="bg1"/>
                </a:solidFill>
              </a:rPr>
              <a:t>Таласса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Деспіна</a:t>
            </a:r>
            <a:r>
              <a:rPr lang="ru-RU" dirty="0" smtClean="0">
                <a:solidFill>
                  <a:schemeClr val="bg1"/>
                </a:solidFill>
              </a:rPr>
              <a:t>, Галатея, </a:t>
            </a:r>
            <a:r>
              <a:rPr lang="ru-RU" dirty="0" err="1" smtClean="0">
                <a:solidFill>
                  <a:schemeClr val="bg1"/>
                </a:solidFill>
              </a:rPr>
              <a:t>Ларисса</a:t>
            </a:r>
            <a:r>
              <a:rPr lang="ru-RU" dirty="0" smtClean="0">
                <a:solidFill>
                  <a:schemeClr val="bg1"/>
                </a:solidFill>
              </a:rPr>
              <a:t>, Протей, </a:t>
            </a:r>
            <a:r>
              <a:rPr lang="ru-RU" dirty="0" err="1" smtClean="0">
                <a:solidFill>
                  <a:schemeClr val="bg1"/>
                </a:solidFill>
              </a:rPr>
              <a:t>Галімеда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Псамафа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Сао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Лаомедея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Несо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2004 N 1</a:t>
            </a:r>
            <a:r>
              <a:rPr lang="uk-UA" dirty="0" smtClean="0">
                <a:solidFill>
                  <a:schemeClr val="bg1"/>
                </a:solidFill>
              </a:rPr>
              <a:t>. Тритон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супутників</a:t>
            </a:r>
            <a:r>
              <a:rPr lang="ru-RU" dirty="0" smtClean="0">
                <a:solidFill>
                  <a:schemeClr val="bg1"/>
                </a:solidFill>
              </a:rPr>
              <a:t> Нептуна. </a:t>
            </a:r>
            <a:r>
              <a:rPr lang="ru-RU" dirty="0" err="1" smtClean="0">
                <a:solidFill>
                  <a:schemeClr val="bg1"/>
                </a:solidFill>
              </a:rPr>
              <a:t>Нереїда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найвіддаленіший супутник Нептуна.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Місії до Нептуна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uk-UA" dirty="0" smtClean="0">
                <a:solidFill>
                  <a:schemeClr val="bg1"/>
                </a:solidFill>
              </a:rPr>
              <a:t>    1977 року Лабораторією Реактивного Руху(</a:t>
            </a:r>
            <a:r>
              <a:rPr lang="en-US" b="1" dirty="0" smtClean="0">
                <a:solidFill>
                  <a:schemeClr val="bg1"/>
                </a:solidFill>
              </a:rPr>
              <a:t>JPL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uk-UA" dirty="0" smtClean="0">
                <a:solidFill>
                  <a:schemeClr val="bg1"/>
                </a:solidFill>
              </a:rPr>
              <a:t>році було запущено місію </a:t>
            </a:r>
            <a:r>
              <a:rPr lang="uk-UA" dirty="0" err="1" smtClean="0">
                <a:solidFill>
                  <a:schemeClr val="bg1"/>
                </a:solidFill>
              </a:rPr>
              <a:t>Вояджер</a:t>
            </a:r>
            <a:r>
              <a:rPr lang="uk-UA" dirty="0" smtClean="0">
                <a:solidFill>
                  <a:schemeClr val="bg1"/>
                </a:solidFill>
              </a:rPr>
              <a:t>-2, що пролетіла повз Нептун 1989 року. Наразі цей апарат є єдиним, що наближався до планети.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Презентація на тему: Нептун</vt:lpstr>
      <vt:lpstr>Загальні відомості</vt:lpstr>
      <vt:lpstr>Відкриття</vt:lpstr>
      <vt:lpstr>Параметри планети</vt:lpstr>
      <vt:lpstr>Склад</vt:lpstr>
      <vt:lpstr>Будова</vt:lpstr>
      <vt:lpstr>Кільця Нептуна</vt:lpstr>
      <vt:lpstr>Супутники Нептуна</vt:lpstr>
      <vt:lpstr>Місії до Нептуна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Нептун</dc:title>
  <dc:creator>Annet</dc:creator>
  <cp:lastModifiedBy>Annet</cp:lastModifiedBy>
  <cp:revision>7</cp:revision>
  <dcterms:created xsi:type="dcterms:W3CDTF">2014-04-22T09:40:44Z</dcterms:created>
  <dcterms:modified xsi:type="dcterms:W3CDTF">2014-04-22T10:42:39Z</dcterms:modified>
</cp:coreProperties>
</file>