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326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26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3BCF76-40CE-421D-86C0-C357C9BBD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B8548-823F-4B42-A506-AAC31A64A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66AF7-363B-45D1-9E5E-97A5ACB65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8372B-1EBF-457A-ADA9-AADF8F30F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34946-8400-4E93-9C3A-ECF73B40D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313D3-B396-49EB-8262-BCC814C4B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6DCD9-1DA3-4F9D-AB27-1EA231451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E753A-10BE-4675-BD0D-FEC865E5C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78D92-CA3B-45AA-8491-0F166F955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EF82F-021C-45AB-BF58-CD0724DE4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76890-F1AA-4A82-8961-C6E376595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223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23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22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2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4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F00E887-6229-4D89-8660-AFFDCB8195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836613"/>
            <a:ext cx="7681913" cy="2592387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i="1" smtClean="0"/>
              <a:t>М</a:t>
            </a:r>
            <a:r>
              <a:rPr lang="uk-UA" sz="5400" i="1" smtClean="0"/>
              <a:t>інеральні добрива</a:t>
            </a:r>
            <a:endParaRPr lang="ru-RU" sz="5400" i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0"/>
            <a:ext cx="7543800" cy="1412875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Рідкий аміак</a:t>
            </a:r>
            <a:endParaRPr lang="ru-RU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3167062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Рідкий аміак і аміачна вода є найбагатшими добривами за вмістом азоту. Рідкий аміак, як і аміачну воду, стали застосовувати як азотні добрива лише останнім часом, коли були розроблені методи внесення в ґрунт добрив у рідкому стані. </a:t>
            </a:r>
          </a:p>
        </p:txBody>
      </p:sp>
      <p:pic>
        <p:nvPicPr>
          <p:cNvPr id="12292" name="Picture 4" descr="777px-Ammonia-3D-balls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3357563"/>
            <a:ext cx="4751387" cy="366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Калійні добрива</a:t>
            </a:r>
            <a:endParaRPr lang="ru-RU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286750" cy="4876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Калійні добрива</a:t>
            </a:r>
            <a:r>
              <a:rPr lang="ru-RU" smtClean="0"/>
              <a:t> — речовини, які використовують для живлення сільськогосподарських рослин, основним поживним елементом яких є калій. Вміст калію в рослинах коливається від 0,4 до 6% сухої речовини і дуже багато його в бобових, буряках, картоплі, соняшнику, гречці. Джерелом калію для рослин є калій грунтів або калійні добрива.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04813"/>
            <a:ext cx="7543800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Калійні добрива виробляють з калійних агроруд: сильвін (KCl), сильвініт, карналіт, каїніт, лангбейніт (K2SO4•2MgSO4), шеніт (K2SO4•MgSO4•6H2P), полігаліт, глауконіт, глазерит.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Найважливішими калійними добривами є хлорид калію (KCl) і сульфат калію (K2SO4), які одержують шляхом переробки мінералів — сильвініту (KCl • NaCl), каїніту (KCl • MgSO4 • 3H2O) і карналіту (KCl • MgCl2 • 6H2O).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Магнієві добрива</a:t>
            </a:r>
            <a:endParaRPr lang="ru-RU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713788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/>
              <a:t>Магнієві добрива</a:t>
            </a:r>
            <a:r>
              <a:rPr lang="ru-RU" sz="2800" smtClean="0"/>
              <a:t> — мінеральні добрива, що разом з іншими, необхідними для рослин, поживними речовинами містять магній. Промисловість випускає кілька видів добрив, до складу яких входить магній: сірчанокислий магній, калімаг, калімагнезій, подрібнений доломіт, магнезит тощо. Магній входить також до складу фосфатного шлаку, золи та гною, вапнистих добрив — доломітизованого вапняку, доломіту. Особливо ефективні мігнієві добрива на грунтах Полісся при внесенні під сільськогосподарські культури, які негативно реагують на іони хлору — картоплю, гречку, люпин тощо.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Вплив магнію</a:t>
            </a:r>
            <a:endParaRPr lang="ru-RU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Магнієві добрива вносяться при нестачі магнію, перш за все на легких грунтах. Магній впливає на усі процеси в клітинах рослин пов'язаних з передачею хімічної енергії та її накопиченням — фотосинтез, дихання, гліколіз.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145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Ознаки нестачі магнію</a:t>
            </a:r>
            <a:endParaRPr lang="ru-RU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3816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Зазвичай ознаками нестачі магнію в рослин є спершу побіління між прожилками, а потім і покоричневіння, в деяких рослин листя стає яскраво помаранчевим або ж червоним чи навіть фіолетовим, а прожилки листя зеленими. Листя твердне і стає ламким. У картоплі нижнє листя стає дрібним, з жовтувато-зеленим відтінком, між жилками з’являються бурі плями; листя передчасно засихає, опадає і кущі знизу оголяються. У білокачанної капусти у нижнього листя спостерігається мармуровість. У цибулі вершина листа набуває майже білого забарвлення, яке потім зникає, але лист надламується і засихає. В огірка листя залишається соковитим, але дрібне, так само формуються дрібні плоди. </a:t>
            </a:r>
          </a:p>
        </p:txBody>
      </p:sp>
      <p:pic>
        <p:nvPicPr>
          <p:cNvPr id="17412" name="Picture 4" descr="magn-gru_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3338" y="3752850"/>
            <a:ext cx="5300662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Фосфорні добрива</a:t>
            </a:r>
            <a:endParaRPr lang="ru-RU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359775" cy="4687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Джерелом фосфору для рослин є фосфати ґрунту, головним чином фосфат кальцію Са3(РО4)2. Але в більшості ґрунтів фосфату кальцію мало. Крім того, в зв'язку з його нерозчинністю у воді він практично недоступний для рослин. Тому внесення в ґрунт розчинних фосфатів, так званих фосфорних добрив, має надзвичайно велике значення для підвищення врожаю сільськогосподарських культур. Наводимо коротку характеристику найважливіших фосфорних добрив.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Амофос</a:t>
            </a:r>
            <a:endParaRPr lang="ru-RU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Амофо́с</a:t>
            </a:r>
            <a:r>
              <a:rPr lang="ru-RU" smtClean="0"/>
              <a:t> — складне добриво, яке одержують нейтралізацією фосфорної кислоти аміаком.</a:t>
            </a:r>
          </a:p>
          <a:p>
            <a:pPr eaLnBrk="1" hangingPunct="1">
              <a:defRPr/>
            </a:pPr>
            <a:r>
              <a:rPr lang="ru-RU" smtClean="0"/>
              <a:t>Залежно від ступеня нейтралізації буває моноамоній-фосфат (</a:t>
            </a:r>
            <a:r>
              <a:rPr lang="ru-RU" i="1" smtClean="0"/>
              <a:t>амофос</a:t>
            </a:r>
            <a:r>
              <a:rPr lang="ru-RU" smtClean="0"/>
              <a:t>) NH4H2PO4 і діамоній-фосфат (</a:t>
            </a:r>
            <a:r>
              <a:rPr lang="ru-RU" i="1" smtClean="0"/>
              <a:t>діамофос</a:t>
            </a:r>
            <a:r>
              <a:rPr lang="ru-RU" smtClean="0"/>
              <a:t>) (NH4)2HPO4.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Дигідрофосфат амонію</a:t>
            </a:r>
            <a:endParaRPr lang="ru-RU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Сіль амонію ортофосфорної кислоти.</a:t>
            </a:r>
          </a:p>
          <a:p>
            <a:pPr eaLnBrk="1" hangingPunct="1">
              <a:defRPr/>
            </a:pPr>
            <a:r>
              <a:rPr lang="ru-RU" smtClean="0"/>
              <a:t>Безкольорові кристали, що добре розчиняються у воді.</a:t>
            </a:r>
          </a:p>
        </p:txBody>
      </p:sp>
      <p:pic>
        <p:nvPicPr>
          <p:cNvPr id="20484" name="Picture 4" descr="757px-2-dihydrogenphosphate-3D-ba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357563"/>
            <a:ext cx="4752975" cy="376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612px-Ammonium-3D-bal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6213" y="3052763"/>
            <a:ext cx="3887787" cy="380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Преципіат</a:t>
            </a:r>
            <a:endParaRPr lang="ru-RU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Преципітат</a:t>
            </a:r>
            <a:r>
              <a:rPr lang="ru-RU" sz="2400" smtClean="0"/>
              <a:t> — мінеральне фосфорне добриво, двоосновна кальцієва сіль фосфорної кислоти (дигідрат гідрофосфату кальцію СаНРО4 2Н2О). Це тонкий білий порошок, що містить до 40% Р2О5, змішується з усіма добривами. Вносять Преципітати під оранку. Преципітат — цінне концентроване фосфорне добриво і дешевше від подвійного суперфосфату. Але він дуже мало розчинний і тому його з успіхом можна застосовувати лише на слабокислих ґрунтах (які містять органічні кислоти). Преципітат застосовують також як підкормку і лікувальний засіб для тварин.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Азотні добрива</a:t>
            </a:r>
            <a:endParaRPr lang="ru-RU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Азо́тні до́брива</a:t>
            </a:r>
            <a:r>
              <a:rPr lang="ru-RU" sz="2400" smtClean="0"/>
              <a:t> — азотовмісні речовини, які вносять у ґрунт з метою підвищення врожайності с.-г. культур. Важливим джерелом азотних речовин для рослин є гній, сеча тварин,торф, пташиний посл</a:t>
            </a:r>
            <a:r>
              <a:rPr lang="uk-UA" sz="2400" smtClean="0"/>
              <a:t>ід</a:t>
            </a:r>
            <a:r>
              <a:rPr lang="ru-RU" sz="2400" smtClean="0"/>
              <a:t>, зелене добриво, компости, відходи сільського господарства і м'ясо-рибної промисловості та ін. Особливо великого значення набули мінеральні азотні добрива. Вони містять азот в нітратній, аміачній, нітратно-аміачній і рідше в амідній формі.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Добування</a:t>
            </a:r>
            <a:endParaRPr lang="ru-RU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/>
              <a:t>Преципітат добувають нейтралізацією розчину фосфатної кислоти розрахованою кількістю вапняного молока (суспензією Ca(OH)2 в воді) до утворення гідрофосфату кальцію за реакцією: Н3PO4 + Ca(OH)2 = CaHPO4 • 2H2O Отримана сіль нерозчинна і випадає в осад, який потім виділяють і обережно висушують.</a:t>
            </a:r>
          </a:p>
          <a:p>
            <a:pPr eaLnBrk="1" hangingPunct="1">
              <a:defRPr/>
            </a:pPr>
            <a:endParaRPr lang="ru-RU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Борні добрива</a:t>
            </a:r>
            <a:endParaRPr lang="ru-RU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748712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Бо́рні до́брива</a:t>
            </a:r>
            <a:r>
              <a:rPr lang="ru-RU" smtClean="0"/>
              <a:t> — мінеральні добрива, у складі яких є мікроелемент бор (відходи виробництва борної кислоти, бура, технічна борна кислота, бормагнійові відходи та ін.). </a:t>
            </a:r>
          </a:p>
        </p:txBody>
      </p:sp>
      <p:pic>
        <p:nvPicPr>
          <p:cNvPr id="23556" name="Picture 4" descr="B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34290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242888"/>
            <a:ext cx="7543800" cy="1431926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Попіл(зола)</a:t>
            </a:r>
            <a:endParaRPr lang="ru-RU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692150"/>
            <a:ext cx="7543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Легка пилоподібна сіра (рідко чорна або біла) маса, яка залишається після згоряння чого-небудь. Окремо розрізняють вулканічний попіл. </a:t>
            </a:r>
          </a:p>
        </p:txBody>
      </p:sp>
      <p:pic>
        <p:nvPicPr>
          <p:cNvPr id="24580" name="Picture 4" descr="3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2717800"/>
            <a:ext cx="6624637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713788" cy="6858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При горінні органічної речовини, наприклад деревини, соломи, їхні азот, водень та вуглець перетворюються в летючі з'єднання (вуглекислоту, воду та ін.) при сприянні кисню повітря, а почасти і свого. Мінеральні ж речовини, як вогнетривкі, залишаються, зазнаючи тільки деякого розкладання.</a:t>
            </a:r>
          </a:p>
          <a:p>
            <a:pPr eaLnBrk="1" hangingPunct="1">
              <a:defRPr/>
            </a:pPr>
            <a:r>
              <a:rPr lang="ru-RU" sz="2800" smtClean="0"/>
              <a:t>Вміст попелу в кам'яному і бурому вугіллі знаходиться в межах приблизно від 1 до 45% та більше, в горючих сланцях - від 50 до 80%, в паливному торфі - від 2 до 30%, у дровах - зазвичай менше 1%, в рослинному паливі ін видів - від 3 до 5%, в мазуті - частіше до 0,15%, але іноді вище.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Термофосфати</a:t>
            </a:r>
            <a:endParaRPr lang="ru-RU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/>
              <a:t>Термофосфати</a:t>
            </a:r>
            <a:r>
              <a:rPr lang="ru-RU" sz="2800" smtClean="0"/>
              <a:t> — фосфорні добрива, які утворюють спіканням природних фосфатів з сполуками лужних або лужноземельних металів (сода, сульфати тощо). Застосовують термофосфати переважно на кислих ґрунтах. Термофосфати містять 11-15 % Р2О5 і 30 % кальцію. Дуже, ефективне мінеральне добриво для основного внесення на кислих ґрунтах.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Штучні добрива</a:t>
            </a:r>
            <a:endParaRPr lang="ru-RU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893175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Штучні (мінеральні) добрива</a:t>
            </a:r>
            <a:r>
              <a:rPr lang="ru-RU" sz="2800" smtClean="0"/>
              <a:t>, — вироби однієї з галузей хімічної промисловості, що містять поживні елементи, потрібні для сільського господарства. Застосування штучних добрив сприяє збільшенню врожайності с.-г. культур, покращенню якості продукції та спричиняється до підвищення стійкости рослин у несприятливих кліматичних умовах. Найчастіше у ґрунті немає відповідної кількості азоту, фосфору й калію. Тому азотні, фосфорні і калійні мінеральні добрива широко застосовуються у сільському господарстві.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378075"/>
            <a:ext cx="6265862" cy="1944688"/>
          </a:xfrm>
        </p:spPr>
        <p:txBody>
          <a:bodyPr/>
          <a:lstStyle/>
          <a:p>
            <a:pPr eaLnBrk="1" hangingPunct="1">
              <a:defRPr/>
            </a:pPr>
            <a:r>
              <a:rPr lang="uk-UA" sz="5400" dirty="0" smtClean="0"/>
              <a:t>Дякую за увагу!</a:t>
            </a:r>
            <a:endParaRPr lang="ru-RU" sz="5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До них належать:</a:t>
            </a:r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аміачна вода,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рідкий аміак,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сірчанокислий амоній,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аміачна селітра,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кальцієва селітра,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натрієва селітра,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ціанамід кальцію,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хлористий амоній,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аміакати (розчини аміачної і кальційової селітри, а також ін. добрив у рідкому аміаку) та ін.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Нітрат калію</a:t>
            </a:r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3938" y="1052513"/>
            <a:ext cx="5580062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>
                <a:effectLst/>
              </a:rPr>
              <a:t>KNO3 (калійна селітра) являє собою безбарвну кристалічну речовину. На вологому повітрі не мокріє і не злежується. Нітрат калію — дуже цінне мінеральне добриво, в якому міститься два поживних для рослин елементи — азот і калій. Однак за агрохімічними вимогами вміст азоту в азотнокалійових добривах повинен бути більшим, ніж в KNO3. Тому нітрат калію застосовують переважно в суміші з амонійними солями.</a:t>
            </a:r>
          </a:p>
        </p:txBody>
      </p:sp>
      <p:pic>
        <p:nvPicPr>
          <p:cNvPr id="6148" name="Picture 4" descr="Potassium_nit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349500"/>
            <a:ext cx="3635375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Нітрат амонію</a:t>
            </a:r>
            <a:endParaRPr lang="ru-RU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NH4NO3 (амонійна селітра) дуже багате на азот добриво. Але нітрат амонію має істотний недолік — на вологому повітрі він мокріє, а при висиханні утворює тверді куски. Цілком сухий нітрат амонію може вибухати. Тому його застосовують як добриво в суміші з сульфатом амонію. Така суміш на повітрі не мокріє; не злежується і являє собою дуже цінне добриво, особливо під цукрові буряки, картоплю та інші культури.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Нітрат кальцію</a:t>
            </a:r>
            <a:endParaRPr lang="ru-RU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Ca(NO3)2 (кальцієва, або норвезька, селітра) — теж цінне азотне добриво. Його виробляють у великих кількостях нейтралізацією нітратної кислоти вапном. Цінність нітрату кальцію як добрива полягає також у тому, що іони кальцію Ca2+ позитивно впливають на структуру ґрунту.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Нітрат натрію</a:t>
            </a:r>
            <a:endParaRPr lang="ru-RU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45720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NaNO3 (чилійська селітра) являє собою єдину сіль нітратної кислоти, яка утворює потужні природні родовища (в Чилі). В багатьох країнах чилійська селітра широко використовується як мінеральне добриво. </a:t>
            </a:r>
          </a:p>
        </p:txBody>
      </p:sp>
      <p:pic>
        <p:nvPicPr>
          <p:cNvPr id="9220" name="Picture 4" descr="407px-Sodium-nitrate-unit-cell-3D-ba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908050"/>
            <a:ext cx="387667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Сульфат амонію</a:t>
            </a:r>
            <a:endParaRPr lang="ru-RU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(NH4)2SO4 — одне з найстаріших азотних добрив. Його добувають у великих кількостях нейтралізацією сульфатної кислоти аміаком. Сульфат амонію не гігроскопічний і не злежується. Він значно підвищує врожайність таких культур, як жито, пшениця, картопля і особливо чай і рис.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Хлорид амонію</a:t>
            </a:r>
            <a:endParaRPr lang="ru-RU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3240087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NH4Cl одержують нейтралізацією хлоридної кислоти аміаком. Він теж не гігроскопічний і не злежується. Але на відміну від сульфату амонію його не вносять під такі культури, як цукрові буряки, тютюн тощо, оскільки іони хлору на ці культури впливають негативно. </a:t>
            </a:r>
          </a:p>
        </p:txBody>
      </p:sp>
      <p:pic>
        <p:nvPicPr>
          <p:cNvPr id="11268" name="Picture 4" descr="NH4C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4049713"/>
            <a:ext cx="2808288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Ammonium_chlori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4221163"/>
            <a:ext cx="2330450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47</TotalTime>
  <Words>341</Words>
  <Application>Microsoft Office PowerPoint</Application>
  <PresentationFormat>Экран (4:3)</PresentationFormat>
  <Paragraphs>60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Tahoma</vt:lpstr>
      <vt:lpstr>Arial</vt:lpstr>
      <vt:lpstr>Wingdings</vt:lpstr>
      <vt:lpstr>Calibri</vt:lpstr>
      <vt:lpstr>Times New Roman</vt:lpstr>
      <vt:lpstr>Сумерки</vt:lpstr>
      <vt:lpstr>Мінеральні добрива</vt:lpstr>
      <vt:lpstr>Азотні добрива</vt:lpstr>
      <vt:lpstr>До них належать:</vt:lpstr>
      <vt:lpstr>Нітрат калію</vt:lpstr>
      <vt:lpstr>Нітрат амонію</vt:lpstr>
      <vt:lpstr>Нітрат кальцію</vt:lpstr>
      <vt:lpstr>Нітрат натрію</vt:lpstr>
      <vt:lpstr>Сульфат амонію</vt:lpstr>
      <vt:lpstr>Хлорид амонію</vt:lpstr>
      <vt:lpstr>Рідкий аміак</vt:lpstr>
      <vt:lpstr>Калійні добрива</vt:lpstr>
      <vt:lpstr>Слайд 12</vt:lpstr>
      <vt:lpstr>Магнієві добрива</vt:lpstr>
      <vt:lpstr>Вплив магнію</vt:lpstr>
      <vt:lpstr>Ознаки нестачі магнію</vt:lpstr>
      <vt:lpstr>Фосфорні добрива</vt:lpstr>
      <vt:lpstr>Амофос</vt:lpstr>
      <vt:lpstr>Дигідрофосфат амонію</vt:lpstr>
      <vt:lpstr>Преципіат</vt:lpstr>
      <vt:lpstr>Добування</vt:lpstr>
      <vt:lpstr>Борні добрива</vt:lpstr>
      <vt:lpstr>Попіл(зола)</vt:lpstr>
      <vt:lpstr>Слайд 23</vt:lpstr>
      <vt:lpstr>Термофосфати</vt:lpstr>
      <vt:lpstr>Штучні добрива</vt:lpstr>
      <vt:lpstr>Дякую за увагу!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Мінеральні добрива</dc:title>
  <dc:creator>Ira</dc:creator>
  <cp:lastModifiedBy>Anzhela</cp:lastModifiedBy>
  <cp:revision>7</cp:revision>
  <dcterms:created xsi:type="dcterms:W3CDTF">2012-12-10T18:44:24Z</dcterms:created>
  <dcterms:modified xsi:type="dcterms:W3CDTF">2014-01-04T12:44:32Z</dcterms:modified>
</cp:coreProperties>
</file>