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5" autoAdjust="0"/>
    <p:restoredTop sz="94660"/>
  </p:normalViewPr>
  <p:slideViewPr>
    <p:cSldViewPr>
      <p:cViewPr varScale="1">
        <p:scale>
          <a:sx n="82" d="100"/>
          <a:sy n="82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u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55576" y="764704"/>
            <a:ext cx="7704856" cy="3312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1115616" y="980728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Спирти. </a:t>
            </a:r>
          </a:p>
          <a:p>
            <a:pPr algn="ctr"/>
            <a:r>
              <a:rPr lang="uk-U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Хімічні та фізичні властивості спиртів. </a:t>
            </a:r>
            <a:endParaRPr lang="uk-UA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одним вырезанным скругленным углом 1"/>
          <p:cNvSpPr/>
          <p:nvPr/>
        </p:nvSpPr>
        <p:spPr>
          <a:xfrm>
            <a:off x="395536" y="332656"/>
            <a:ext cx="8424936" cy="6264696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1093386"/>
            <a:ext cx="79928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Кожний з нас чув слово «спирт» і в принципі знає,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lang="uk-UA" sz="2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воно означає. А ось хімічне трактування спиртів: «Спирти - це органічні сполуки, в молекулах яких міститься одна або декілька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гідроксо-груп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сполучених з вуглеводневим радикалом».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Назви спиртів походять від назв радикалів, а також з назв вуглеводнів додаванням закінчення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-ол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(метанол, етанол,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пропанол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бутанол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і т.д.) Нижчі спирти  - рідини, вищі з числом вуглецевих атомів більше 12 - тверді речовини. Всі спирти легші за воду.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Найбільш відомі і що часто застосовуються на практиці з одноатомних спиртів  -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метанол і етанол.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323528" y="260648"/>
            <a:ext cx="8424936" cy="6336704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15362" name="Picture 2" descr="C:\Users\Полина.Максим-ПК\Desktop\Methanol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4248472" cy="26642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4211960" y="62068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899592" y="4293096"/>
            <a:ext cx="7560840" cy="23083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Метиловий спирт   дуже отруйна речовина, діюча на нервову і судинну системи людини. При попаданні в організм людини 10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мл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метанола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може призвести до важкого отруєння, до сліпоти. А попадання 25-30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мл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метанола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призводить до смертельного випадку.                                                                  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Метанол  - розчинник. Ця властивість застосовується в органічному синтезі, в лабораторній практиці. Метиловий спирт застосовується як розчинник і для різних органічних синтезів :  отримання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формальдельгіда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, складного ефіру, наприклад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диметилтерефталата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[C6H4(COOCH3)2 ],  деяких барвників, фотореактивів, фармацевтичних препаратів.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211960" y="260648"/>
            <a:ext cx="4248472" cy="387798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uk-UA" sz="20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Метанол</a:t>
            </a:r>
            <a:r>
              <a:rPr kumimoji="0" lang="uk-UA" sz="160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(інші назви: метиловий спирт, карбінол, деревний спирт),  </a:t>
            </a:r>
            <a:r>
              <a:rPr kumimoji="0" lang="uk-UA" sz="16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CH3OH</a:t>
            </a:r>
            <a:r>
              <a:rPr kumimoji="0" lang="uk-UA" sz="160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,  - найпростіший одноатомний спирт, безбарвна рідина зі слабим спиртовим запахом. Будучи полярною сполукою, він добре розчиняється у воді, легший за воду. Температура кипіння </a:t>
            </a:r>
            <a:r>
              <a:rPr kumimoji="0" lang="uk-UA" sz="160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метанола</a:t>
            </a:r>
            <a:r>
              <a:rPr kumimoji="0" lang="uk-UA" sz="160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- 65°З.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Його називають деревним спиртом, оскільки першим з відомих методів його отримання був метод сухої перегонки деревини. Сучасний метод отримання  - каталітичний синтез з оксиду </a:t>
            </a:r>
            <a:r>
              <a:rPr lang="uk-UA" sz="1600" dirty="0" err="1" smtClean="0">
                <a:solidFill>
                  <a:schemeClr val="tx2">
                    <a:lumMod val="10000"/>
                  </a:schemeClr>
                </a:solidFill>
              </a:rPr>
              <a:t>карбона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(II)  і </a:t>
            </a:r>
            <a:r>
              <a:rPr lang="uk-UA" sz="1600" dirty="0" err="1" smtClean="0">
                <a:solidFill>
                  <a:schemeClr val="tx2">
                    <a:lumMod val="10000"/>
                  </a:schemeClr>
                </a:solidFill>
              </a:rPr>
              <a:t>гідрогена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[температура 250ºС, тиск 7Мпа, каталізатор   суміш оксиду цинку і </a:t>
            </a:r>
            <a:r>
              <a:rPr lang="uk-UA" sz="1600" dirty="0" err="1" smtClean="0">
                <a:solidFill>
                  <a:schemeClr val="tx2">
                    <a:lumMod val="10000"/>
                  </a:schemeClr>
                </a:solidFill>
              </a:rPr>
              <a:t>купруму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(II) ]:</a:t>
            </a:r>
            <a:r>
              <a:rPr lang="uk-UA" sz="1600" b="1" dirty="0" smtClean="0">
                <a:solidFill>
                  <a:schemeClr val="tx2">
                    <a:lumMod val="10000"/>
                  </a:schemeClr>
                </a:solidFill>
              </a:rPr>
              <a:t>СО + 2</a:t>
            </a: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Н2  → CH3OH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4968552" cy="1214822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Етанол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вырезанными соседними углами 5"/>
          <p:cNvSpPr/>
          <p:nvPr/>
        </p:nvSpPr>
        <p:spPr>
          <a:xfrm>
            <a:off x="251520" y="1556792"/>
            <a:ext cx="8640960" cy="5112568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6386" name="Picture 2" descr="C:\Users\Полина.Максим-ПК\Desktop\Ethanol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3991955" cy="27363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51920" y="1673732"/>
            <a:ext cx="468052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Етанол (інші назви: етиловий спирт, винний спирт, алкоголь), С2Н5ОН, - безбарвна рідина. Кипить при 78,3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С, замерзає при -114°С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Археологічні розкопки свідчать, що в епоху стародавніх цивілізацій уміли виготовляти вино і пиво. Схоже, що алкоголь був першою речовиною, синтезованою людиною. Перша літературна згадка про власне етиловий спирт як «горючу воду», отриману перегонкою вина, відноситься до VIII в. А елементний склад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етанола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був визначений на початку XIX в.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67544" y="4532637"/>
            <a:ext cx="792088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Вихідним матеріалом у виробництві спирту служать природні продукти, багаті крохмалем: картопля, хлібні злаки і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інш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. У цей час етиловий спирт отримують не тільки з харчових продуктів. Широко розвинене отримання його з відходів деревини: вона перетворюється в глюкозу, а остання   в спирт. Найбільш сучасний спосіб отримання етилового спирту заснований на реакції гідратації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етилена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,  що отримується у великих кількостях при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крекинзі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нафти: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СН2 = СН2 + Н2О  → СН3 – СН2ОН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79512" y="188640"/>
            <a:ext cx="8604448" cy="233910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Етиловий спирт  -</a:t>
            </a:r>
            <a:r>
              <a:rPr kumimoji="0" lang="uk-UA" sz="1600" b="0" i="0" u="none" strike="noStrike" cap="none" normalizeH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дуже важливий для потреб народного господарства продукт. У великих кількостях він витрачається для отримання синтетичного каучуку і у виробництві пластмас. Етанол використовується як розчинник при виготовленні одеколонів, духи, ліків, лаків, а також для консервування анатомічних препаратів. Він застосовується для отримання багатьох органічних речовин: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диетилового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ефіру, барвників, оцтової кислоти, бездимного пороху і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інш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. Етиловий спирт в суміші з бензином може використовуватися як пальне для двигунів внутрішнього згоряння. Часто його денатурують, тобто до спирту додають інші речовини і барвники, щоб зробити його непридатним для вживання всередину.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1520" y="3068960"/>
            <a:ext cx="4248472" cy="32932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Етиловий спирт по дії на організм людини є наркотиком, який в невеликих дозах спричиняє сп'яніння, а у великих  навіть смерть. Зловживання напоями, що містять етанол( інакше   алкоголь), призводить до страшного захворювання   алкоголізму.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Алкоголізм виявляється фізичною і психічною залежністю від алкоголю, психічною і соціальною деградацією, патологією внутрішніх органів, обміну речовин, центральної і периферичної нервової системи. Нерідко виникають алкогольні психози.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cs typeface="Arial" pitchFamily="34" charset="0"/>
            </a:endParaRPr>
          </a:p>
        </p:txBody>
      </p:sp>
      <p:pic>
        <p:nvPicPr>
          <p:cNvPr id="18434" name="Picture 2" descr="C:\Users\Полина.Максим-ПК\Desktop\pictur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204864"/>
            <a:ext cx="4369535" cy="45403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5536" y="830997"/>
            <a:ext cx="3816424" cy="507831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Алкогольні психози -  психічні захворювання, виникнення яких пов'язане з алкоголізмом. Найбільш часті форми - біла лихоманка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втрачення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свідомості, зорові і слухові галюцинації, збудження, різні соматичні і неврологічні розлади), алкогольний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галюциноз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(переважно слухові галюцинації загрозливого змісту), марення ревнощів.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 Метанол і </a:t>
            </a:r>
            <a:r>
              <a:rPr kumimoji="0" lang="uk-UA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етанол - 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дуже схожі рідини, розрізнити їх можна тільки хімічним шляхом або по температурі кипіння. Трапляється, що люди помилково вживають метанол замість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етанола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і це призводить до трагічних наслідків.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9458" name="Picture 2" descr="C:\Users\Полина.Максим-ПК\Desktop\1002042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4664"/>
            <a:ext cx="3240359" cy="60146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733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Модульная</vt:lpstr>
      <vt:lpstr>Слайд 1</vt:lpstr>
      <vt:lpstr>Слайд 2</vt:lpstr>
      <vt:lpstr>Слайд 3</vt:lpstr>
      <vt:lpstr>Етанол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Полина</cp:lastModifiedBy>
  <cp:revision>29</cp:revision>
  <dcterms:created xsi:type="dcterms:W3CDTF">2012-02-13T17:49:45Z</dcterms:created>
  <dcterms:modified xsi:type="dcterms:W3CDTF">2014-06-04T18:40:35Z</dcterms:modified>
</cp:coreProperties>
</file>