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62" r:id="rId3"/>
    <p:sldId id="260" r:id="rId4"/>
    <p:sldId id="261" r:id="rId5"/>
    <p:sldId id="263" r:id="rId6"/>
    <p:sldId id="266" r:id="rId7"/>
    <p:sldId id="268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EE5A7-8A89-45F2-861D-42D22A63EE61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19F25-18ED-47B4-A162-D53DBA03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19F25-18ED-47B4-A162-D53DBA0357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1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6D28389-C791-409A-9204-EEBA092DCCD2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8A7B07A-F843-422A-98FF-94EA799A9D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Продготовили</a:t>
            </a:r>
            <a:endParaRPr lang="ru-RU" dirty="0" smtClean="0"/>
          </a:p>
          <a:p>
            <a:r>
              <a:rPr lang="ru-RU" dirty="0" err="1" smtClean="0"/>
              <a:t>Скорохватова</a:t>
            </a:r>
            <a:r>
              <a:rPr lang="ru-RU" dirty="0" smtClean="0"/>
              <a:t> Елизавета</a:t>
            </a:r>
          </a:p>
          <a:p>
            <a:r>
              <a:rPr lang="ru-RU" dirty="0" smtClean="0"/>
              <a:t>Борзова Мария</a:t>
            </a:r>
          </a:p>
          <a:p>
            <a:r>
              <a:rPr lang="ru-RU" dirty="0" smtClean="0"/>
              <a:t>11 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Синтетические </a:t>
            </a:r>
            <a:r>
              <a:rPr lang="ru-RU" dirty="0"/>
              <a:t>лекарственные препараты</a:t>
            </a:r>
          </a:p>
        </p:txBody>
      </p:sp>
    </p:spTree>
    <p:extLst>
      <p:ext uri="{BB962C8B-B14F-4D97-AF65-F5344CB8AC3E}">
        <p14:creationId xmlns:p14="http://schemas.microsoft.com/office/powerpoint/2010/main" val="24304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Подводя итоги, следует отметить, что отношение к подобному лечению меняется в зависимости от мировоззрения, воспитания и культурных традиций.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94" y="4653136"/>
            <a:ext cx="3333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40636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Принимая решение о том, подходит ли данный способ лечения в конкретном случае, следует помнить, что прием любого лекарства может иметь побочные эффекты, и что вред, причиняемый препаратом, может превысить его лечебное воздействие.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937620" cy="26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3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513704" cy="58029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Поиск средств для борьбы с болезнями велся на протяжении всей истории существования человечества. Однако, если в прошлом лечебные препараты изготавливались, как правило, из веществ животного и растительного происхождения, то сегодня для производства лекарств применяются достижения в области синтетической органической химии в совокупностями с биотехнологиями. Кроме того, прежде лечебные свойства большинства активных веществ выявлялись случайно - достаточно вспомнить аспирин и пенициллин, - сегодня же разработка всех лечебных препаратов базируется на знании особенностей процессов развития заболеваний на молекулярном уровне и анализа возможностей различных активных веществ воздействовать на эти процессы.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36061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06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Синтетические лекарственные 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Одним из самых значимых достижений органической синтетической химии XX века является получение новых форм и видов лекарственных средств. В результате этого стало возможным излечение многих болезней, которые прежде считались неизлечимыми или </a:t>
            </a:r>
            <a:r>
              <a:rPr lang="ru-RU" dirty="0" smtClean="0"/>
              <a:t>смертельными(</a:t>
            </a:r>
            <a:r>
              <a:rPr lang="ru-RU" dirty="0" err="1" smtClean="0"/>
              <a:t>чума,холера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4950718" cy="29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4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548680"/>
            <a:ext cx="8595360" cy="5687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 </a:t>
            </a:r>
            <a:r>
              <a:rPr lang="ru-RU" dirty="0"/>
              <a:t>болезней и эпидемий умирало и мирное население. От чумы в VI в. вымерла половина населения в Византийской империи, а в </a:t>
            </a:r>
            <a:r>
              <a:rPr lang="ru-RU" dirty="0" err="1"/>
              <a:t>в</a:t>
            </a:r>
            <a:r>
              <a:rPr lang="ru-RU" dirty="0"/>
              <a:t> Европе в XIV в. за три года – с 1347 г. по 1350 г. – от чумы умерло около 25 млн человек. Жертвы гриппа («испанки») в 1918 г во всем мире исчисляются миллионами. Благодаря синтезу в лабораториях новых лекарственных средств и последующему их внедрению в медицинской практике, в XX в. от верной смерти удалось спасти сотни миллионов человеческих жизней.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059426" cy="304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64" y="3243448"/>
            <a:ext cx="411198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0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8595360" cy="59755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Синтетические лекарства в современной медицине составляют важную, доминирующую группу. К химическим лекарственным препаратам, имеющимся в арсенале медицины, предъявляются очень высокие требования, совсем иные, чем к растительным препаратам. Более строгой оценке подлежат как их лечебные свойства, так и условия применения.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27629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67" y="3789041"/>
            <a:ext cx="4270093" cy="284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1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88640"/>
            <a:ext cx="8595360" cy="6768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Изучение синтетических лекарств на протяжении нескольких последних десятилетий осуществлялось по-разному. Раньше работы по поиску новых лекарств обуславливались личными интересами исследователя, его возможностями и условиями работы, общественными заказами или запросами медицины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Поэтому нет ничего странного с том, что в то время вместе с проверенными высококачественными препаратами использовались и некачественные, абсолютно не оправдывающие себя препараты, с плохо изученными токсическими свойствами и не до конца выясненными побочными действиями.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88640"/>
            <a:ext cx="5161776" cy="31683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Но со временем большинство вопросов изучения, производства и использования новых лекарственных препаратов были упорядочены. В процессе осваивания новых методов исследований специалисты осознали необходимость в дополнительном изучении (кроме хронической и острой токсичности) тератогенного действия синтетических лекарств в эмбриональном периоде.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1183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9112" y="545555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Лабораторные исследования токсичности лекарств, а также их влияния на развитие плода у беременных и многие другие традиционно проводятся на животных. 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06" y="1916832"/>
            <a:ext cx="4286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62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синтетических лекарств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Возможность преодоления ряда </a:t>
            </a:r>
            <a:r>
              <a:rPr lang="ru-RU" dirty="0" smtClean="0"/>
              <a:t>заболеваний</a:t>
            </a:r>
          </a:p>
          <a:p>
            <a:endParaRPr lang="ru-RU" dirty="0"/>
          </a:p>
          <a:p>
            <a:r>
              <a:rPr lang="ru-RU" dirty="0" smtClean="0"/>
              <a:t>Спасение жизни</a:t>
            </a:r>
          </a:p>
          <a:p>
            <a:endParaRPr lang="ru-RU" dirty="0" smtClean="0"/>
          </a:p>
          <a:p>
            <a:r>
              <a:rPr lang="ru-RU" dirty="0"/>
              <a:t>Снятие </a:t>
            </a:r>
            <a:r>
              <a:rPr lang="ru-RU" dirty="0" smtClean="0"/>
              <a:t>боли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02608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2005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Эффективность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Быстродейственность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06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 синтетических лекарств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Передозировка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Интоксикация организма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70080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Побочные эффекты</a:t>
            </a:r>
          </a:p>
          <a:p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Зависимость</a:t>
            </a:r>
          </a:p>
          <a:p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Группы риска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1" y="1340768"/>
            <a:ext cx="4059335" cy="31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61813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86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116</TotalTime>
  <Words>514</Words>
  <Application>Microsoft Office PowerPoint</Application>
  <PresentationFormat>Экран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Синтетические лекарственные препараты</vt:lpstr>
      <vt:lpstr>История</vt:lpstr>
      <vt:lpstr>Синтетические лекарственные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Плюсы синтетических лекарств</vt:lpstr>
      <vt:lpstr>Минусы синтетических лекарств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Синтетические лекарственные препараты</dc:title>
  <dc:creator>Лиза</dc:creator>
  <cp:lastModifiedBy>Лиза</cp:lastModifiedBy>
  <cp:revision>12</cp:revision>
  <dcterms:created xsi:type="dcterms:W3CDTF">2014-03-14T18:19:23Z</dcterms:created>
  <dcterms:modified xsi:type="dcterms:W3CDTF">2014-03-14T20:15:40Z</dcterms:modified>
</cp:coreProperties>
</file>