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1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517A1-A104-4F91-9B86-6AF932D39E7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0CA2C-CC1F-45DD-B50F-5077711135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7200" b="1" dirty="0" smtClean="0"/>
              <a:t>Кількість речовини в хімії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33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u="sng" dirty="0" smtClean="0">
                <a:solidFill>
                  <a:schemeClr val="accent6">
                    <a:lumMod val="75000"/>
                  </a:schemeClr>
                </a:solidFill>
              </a:rPr>
              <a:t>Кількість речовини</a:t>
            </a:r>
            <a:endParaRPr lang="ru-RU" b="1" i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8143932" cy="4000528"/>
          </a:xfrm>
        </p:spPr>
        <p:txBody>
          <a:bodyPr>
            <a:normAutofit/>
          </a:bodyPr>
          <a:lstStyle/>
          <a:p>
            <a:pPr marL="0" indent="541338" algn="just"/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41338" algn="just"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Кількість речовини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це фізична величина, що визначається числом структурних частинок, які містяться в даній порції речовини.</a:t>
            </a:r>
          </a:p>
          <a:p>
            <a:pPr marL="0" indent="541338" algn="just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41338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j0233971_wm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3286124"/>
            <a:ext cx="2428892" cy="2857520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3286124"/>
            <a:ext cx="2231085" cy="278608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06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accent2"/>
                </a:solidFill>
              </a:rPr>
              <a:t>Моль</a:t>
            </a:r>
            <a:endParaRPr lang="ru-RU" sz="4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/>
          </a:bodyPr>
          <a:lstStyle/>
          <a:p>
            <a:pPr indent="458788" algn="just">
              <a:buNone/>
            </a:pPr>
            <a:r>
              <a:rPr lang="uk-UA" sz="2800" b="1" i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Моль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– це одиниця кількості речовини, яка містить стільки структурних частинок речовини, скільки атомів міститься в 0,012 кг Карбону.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70769_html_7017316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6050" y="2714620"/>
            <a:ext cx="3857628" cy="385762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59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Стала </a:t>
            </a:r>
            <a:r>
              <a:rPr lang="uk-UA" b="1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Авогадро</a:t>
            </a:r>
            <a:endParaRPr lang="ru-RU" b="1" i="1" u="sng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/>
          </a:bodyPr>
          <a:lstStyle/>
          <a:p>
            <a:pPr marL="0" indent="541338" algn="just"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Число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молекул або атомів в 1 молі речовини називають сталою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Авогадро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, на честь італійського вченого ХІХ століття. Ця величина однакова для всіх речовин і дорівнює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6,02•1023</a:t>
            </a:r>
            <a:r>
              <a:rPr lang="uk-UA" sz="2800" dirty="0"/>
              <a:t>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Моль</a:t>
            </a:r>
            <a:r>
              <a:rPr lang="uk-UA" sz="2800" i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541338" algn="just">
              <a:buNone/>
            </a:pPr>
            <a:endParaRPr lang="uk-UA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Avogadro_Amede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22" y="3116079"/>
            <a:ext cx="2571768" cy="3741922"/>
          </a:xfrm>
          <a:prstGeom prst="rect">
            <a:avLst/>
          </a:prstGeom>
        </p:spPr>
      </p:pic>
      <p:pic>
        <p:nvPicPr>
          <p:cNvPr id="5" name="Рисунок 4" descr="136694_html_2828c1d2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414" y="3357562"/>
            <a:ext cx="4146851" cy="335756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397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2"/>
                </a:solidFill>
              </a:rPr>
              <a:t>Молярна маса</a:t>
            </a:r>
            <a:endParaRPr lang="ru-RU" b="1" i="1" u="sng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     </a:t>
            </a:r>
            <a:r>
              <a:rPr lang="ru-RU" sz="2800" i="1" u="sng" dirty="0" err="1">
                <a:latin typeface="Times New Roman" pitchFamily="18" charset="0"/>
                <a:cs typeface="Times New Roman" pitchFamily="18" charset="0"/>
              </a:rPr>
              <a:t>Молярна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u="sng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взятої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одного моля.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Молярна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вимірюється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кілограмах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поділених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на моль.</a:t>
            </a:r>
          </a:p>
        </p:txBody>
      </p:sp>
      <p:pic>
        <p:nvPicPr>
          <p:cNvPr id="4" name="Рисунок 3" descr="farm-himij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3357562"/>
            <a:ext cx="2323623" cy="3233241"/>
          </a:xfrm>
          <a:prstGeom prst="rect">
            <a:avLst/>
          </a:prstGeom>
        </p:spPr>
      </p:pic>
      <p:pic>
        <p:nvPicPr>
          <p:cNvPr id="5" name="Рисунок 4" descr="webimageesilehtru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4744" y="4000504"/>
            <a:ext cx="5214942" cy="252476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146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2"/>
                </a:solidFill>
              </a:rPr>
              <a:t>Основні формули</a:t>
            </a:r>
            <a:endParaRPr lang="ru-RU" b="1" i="1" u="sng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Na = N/ v, M= m/v</a:t>
            </a:r>
          </a:p>
          <a:p>
            <a:pPr marL="0" indent="447675">
              <a:buNone/>
            </a:pP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стала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Авогадро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800" i="1" u="sng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число молекул (атомів)  речовини.</a:t>
            </a:r>
          </a:p>
          <a:p>
            <a:pPr marL="0" indent="447675">
              <a:buNone/>
            </a:pP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кількість речовини,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- молярна маса, 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-маса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речовини.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79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9600" b="1" dirty="0" smtClean="0"/>
          </a:p>
          <a:p>
            <a:pPr algn="ctr">
              <a:buNone/>
            </a:pPr>
            <a:r>
              <a:rPr lang="uk-UA" sz="9600" b="1" dirty="0" smtClean="0"/>
              <a:t>Дякую за увагу</a:t>
            </a:r>
            <a:endParaRPr lang="ru-RU" sz="9600" b="1" dirty="0"/>
          </a:p>
        </p:txBody>
      </p:sp>
    </p:spTree>
  </p:cSld>
  <p:clrMapOvr>
    <a:masterClrMapping/>
  </p:clrMapOvr>
  <p:transition advTm="1513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|5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3|1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|13.1|4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6|8.4|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4|4.2|5.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104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Кількість речовини в хімії</vt:lpstr>
      <vt:lpstr>Кількість речовини</vt:lpstr>
      <vt:lpstr>Моль</vt:lpstr>
      <vt:lpstr>Стала Авогадро</vt:lpstr>
      <vt:lpstr>Молярна маса</vt:lpstr>
      <vt:lpstr>Основні формули</vt:lpstr>
      <vt:lpstr>Слайд 7</vt:lpstr>
    </vt:vector>
  </TitlesOfParts>
  <Company>D-Soft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Кількість речовини в хімії</dc:title>
  <dc:creator>Derv1sh</dc:creator>
  <cp:lastModifiedBy>Derv1sh</cp:lastModifiedBy>
  <cp:revision>9</cp:revision>
  <dcterms:created xsi:type="dcterms:W3CDTF">2014-10-22T15:54:19Z</dcterms:created>
  <dcterms:modified xsi:type="dcterms:W3CDTF">2014-10-22T17:23:26Z</dcterms:modified>
</cp:coreProperties>
</file>