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6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4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8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6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7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6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9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1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9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9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4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7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9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6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95E3310-5932-4D78-ADC5-E118F18E4BC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FC1C05E-9C4A-4B5B-AEC4-30D83DC1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58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Сидеричний та синодичний періоди обертання планет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6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Сидеричний період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 латинської </a:t>
            </a:r>
            <a:r>
              <a:rPr lang="en-US" dirty="0" err="1" smtClean="0"/>
              <a:t>sideris</a:t>
            </a:r>
            <a:r>
              <a:rPr lang="en-US" dirty="0" smtClean="0"/>
              <a:t> – </a:t>
            </a:r>
            <a:r>
              <a:rPr lang="uk-UA" dirty="0" smtClean="0"/>
              <a:t>зоряний.</a:t>
            </a:r>
          </a:p>
          <a:p>
            <a:pPr marL="0" indent="0">
              <a:buNone/>
            </a:pPr>
            <a:r>
              <a:rPr lang="uk-UA" dirty="0" smtClean="0"/>
              <a:t>Проміжок часу, під час якого тіло здійснює </a:t>
            </a:r>
            <a:r>
              <a:rPr lang="ru-RU" dirty="0" err="1">
                <a:effectLst/>
              </a:rPr>
              <a:t>повний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оберт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навколо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Сонця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іншого</a:t>
            </a:r>
            <a:r>
              <a:rPr lang="ru-RU" dirty="0">
                <a:effectLst/>
              </a:rPr>
              <a:t> центрального </a:t>
            </a:r>
            <a:r>
              <a:rPr lang="ru-RU" dirty="0" err="1">
                <a:effectLst/>
              </a:rPr>
              <a:t>тіла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системі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відліку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відносно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зір</a:t>
            </a:r>
            <a:r>
              <a:rPr lang="ru-RU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effectLst/>
              </a:rPr>
              <a:t>Поняття</a:t>
            </a:r>
            <a:r>
              <a:rPr lang="ru-RU" dirty="0">
                <a:effectLst/>
              </a:rPr>
              <a:t> «</a:t>
            </a:r>
            <a:r>
              <a:rPr lang="ru-RU" dirty="0" err="1">
                <a:effectLst/>
              </a:rPr>
              <a:t>сидеричний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період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обертання</a:t>
            </a:r>
            <a:r>
              <a:rPr lang="ru-RU" dirty="0">
                <a:effectLst/>
              </a:rPr>
              <a:t>» </a:t>
            </a:r>
            <a:r>
              <a:rPr lang="ru-RU" dirty="0" err="1">
                <a:effectLst/>
              </a:rPr>
              <a:t>застосовується</a:t>
            </a:r>
            <a:r>
              <a:rPr lang="ru-RU" dirty="0">
                <a:effectLst/>
              </a:rPr>
              <a:t> до планет, </a:t>
            </a:r>
            <a:r>
              <a:rPr lang="ru-RU" dirty="0" err="1">
                <a:effectLst/>
              </a:rPr>
              <a:t>астероїдів</a:t>
            </a:r>
            <a:r>
              <a:rPr lang="ru-RU" dirty="0">
                <a:effectLst/>
              </a:rPr>
              <a:t>, комет, </a:t>
            </a:r>
            <a:r>
              <a:rPr lang="ru-RU" dirty="0" err="1">
                <a:effectLst/>
              </a:rPr>
              <a:t>супутників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штучних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супутників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тощо</a:t>
            </a:r>
            <a:r>
              <a:rPr lang="ru-RU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effectLst/>
              </a:rPr>
              <a:t>Якщо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мова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йде</a:t>
            </a:r>
            <a:r>
              <a:rPr lang="ru-RU" dirty="0">
                <a:effectLst/>
              </a:rPr>
              <a:t> про </a:t>
            </a:r>
            <a:r>
              <a:rPr lang="ru-RU" dirty="0" err="1">
                <a:effectLst/>
              </a:rPr>
              <a:t>орбітальний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період</a:t>
            </a:r>
            <a:r>
              <a:rPr lang="ru-RU" dirty="0">
                <a:effectLst/>
              </a:rPr>
              <a:t> і система </a:t>
            </a:r>
            <a:r>
              <a:rPr lang="ru-RU" dirty="0" err="1">
                <a:effectLst/>
              </a:rPr>
              <a:t>відліку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уточнюється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зазвичай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мають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увазі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саме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сидеричний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період</a:t>
            </a:r>
            <a:r>
              <a:rPr lang="ru-RU" dirty="0">
                <a:effectLst/>
              </a:rPr>
              <a:t>.</a:t>
            </a:r>
            <a:endParaRPr 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37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Сидеричний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— </a:t>
            </a:r>
            <a:r>
              <a:rPr lang="ru-RU" dirty="0" err="1"/>
              <a:t>сидеричний</a:t>
            </a:r>
            <a:r>
              <a:rPr lang="ru-RU" dirty="0"/>
              <a:t> </a:t>
            </a:r>
            <a:r>
              <a:rPr lang="ru-RU" dirty="0" err="1"/>
              <a:t>місяць</a:t>
            </a:r>
            <a:r>
              <a:rPr lang="ru-RU" dirty="0"/>
              <a:t> (27,322 </a:t>
            </a:r>
            <a:r>
              <a:rPr lang="ru-RU" dirty="0" err="1"/>
              <a:t>діб</a:t>
            </a:r>
            <a:r>
              <a:rPr lang="ru-RU" dirty="0"/>
              <a:t>).</a:t>
            </a:r>
          </a:p>
          <a:p>
            <a:r>
              <a:rPr lang="ru-RU" dirty="0" err="1"/>
              <a:t>Сидеричний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— </a:t>
            </a:r>
            <a:r>
              <a:rPr lang="ru-RU" dirty="0" err="1"/>
              <a:t>сидеричний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(</a:t>
            </a:r>
            <a:r>
              <a:rPr lang="ru-RU" dirty="0" err="1"/>
              <a:t>зоряний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).</a:t>
            </a:r>
          </a:p>
          <a:p>
            <a:r>
              <a:rPr lang="ru-RU" dirty="0" err="1"/>
              <a:t>Сидеричний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планетним</a:t>
            </a:r>
            <a:r>
              <a:rPr lang="ru-RU" dirty="0"/>
              <a:t> роком: </a:t>
            </a:r>
            <a:r>
              <a:rPr lang="ru-RU" dirty="0" err="1"/>
              <a:t>меркуріанський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юпітеріанський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02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Сидеричні періоди обертання планет навколо сонця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620371"/>
            <a:ext cx="9905998" cy="359391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Планета	</a:t>
            </a:r>
            <a:r>
              <a:rPr lang="ru-RU" dirty="0" err="1"/>
              <a:t>Сидеричний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endParaRPr lang="ru-RU" dirty="0"/>
          </a:p>
          <a:p>
            <a:r>
              <a:rPr lang="ru-RU" dirty="0" err="1"/>
              <a:t>Меркурій</a:t>
            </a:r>
            <a:r>
              <a:rPr lang="ru-RU" dirty="0"/>
              <a:t>	87,97 </a:t>
            </a:r>
            <a:r>
              <a:rPr lang="ru-RU" dirty="0" err="1"/>
              <a:t>днів</a:t>
            </a:r>
            <a:endParaRPr lang="ru-RU" dirty="0"/>
          </a:p>
          <a:p>
            <a:r>
              <a:rPr lang="ru-RU" dirty="0"/>
              <a:t>Венера	224,7 </a:t>
            </a:r>
            <a:r>
              <a:rPr lang="ru-RU" dirty="0" err="1"/>
              <a:t>днів</a:t>
            </a:r>
            <a:endParaRPr lang="ru-RU" dirty="0"/>
          </a:p>
          <a:p>
            <a:r>
              <a:rPr lang="ru-RU" dirty="0"/>
              <a:t>Земля	≈365,256360 </a:t>
            </a:r>
            <a:r>
              <a:rPr lang="ru-RU" dirty="0" err="1"/>
              <a:t>діб</a:t>
            </a:r>
            <a:r>
              <a:rPr lang="ru-RU" dirty="0"/>
              <a:t>[2]</a:t>
            </a:r>
          </a:p>
          <a:p>
            <a:r>
              <a:rPr lang="ru-RU" dirty="0"/>
              <a:t>Марс	1,88 роки</a:t>
            </a:r>
          </a:p>
          <a:p>
            <a:r>
              <a:rPr lang="ru-RU" dirty="0" err="1"/>
              <a:t>Юпітер</a:t>
            </a:r>
            <a:r>
              <a:rPr lang="ru-RU" dirty="0"/>
              <a:t>	11,86 </a:t>
            </a:r>
            <a:r>
              <a:rPr lang="ru-RU" dirty="0" err="1"/>
              <a:t>років</a:t>
            </a:r>
            <a:endParaRPr lang="ru-RU" dirty="0"/>
          </a:p>
          <a:p>
            <a:r>
              <a:rPr lang="ru-RU" dirty="0"/>
              <a:t>Сатурн	29,46 </a:t>
            </a:r>
            <a:r>
              <a:rPr lang="ru-RU" dirty="0" err="1"/>
              <a:t>років</a:t>
            </a:r>
            <a:endParaRPr lang="ru-RU" dirty="0"/>
          </a:p>
          <a:p>
            <a:r>
              <a:rPr lang="ru-RU" dirty="0"/>
              <a:t>Уран	</a:t>
            </a:r>
            <a:r>
              <a:rPr lang="ru-RU" dirty="0" smtClean="0"/>
              <a:t>       84,02 </a:t>
            </a:r>
            <a:r>
              <a:rPr lang="ru-RU" dirty="0"/>
              <a:t>роки</a:t>
            </a:r>
          </a:p>
          <a:p>
            <a:r>
              <a:rPr lang="ru-RU" dirty="0"/>
              <a:t>Нептун	164,78 роки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28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Синодичний період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 грецької </a:t>
            </a:r>
            <a:r>
              <a:rPr lang="en-US" dirty="0" err="1" smtClean="0"/>
              <a:t>synodos</a:t>
            </a:r>
            <a:r>
              <a:rPr lang="uk-UA" dirty="0" smtClean="0"/>
              <a:t> – збори, з’єднання.</a:t>
            </a:r>
          </a:p>
          <a:p>
            <a:pPr marL="0" indent="0">
              <a:buNone/>
            </a:pPr>
            <a:r>
              <a:rPr lang="ru-RU" dirty="0" err="1" smtClean="0"/>
              <a:t>Проміжок</a:t>
            </a:r>
            <a:r>
              <a:rPr lang="ru-RU" dirty="0" smtClean="0"/>
              <a:t> </a:t>
            </a:r>
            <a:r>
              <a:rPr lang="ru-RU" dirty="0"/>
              <a:t>часу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послідовними</a:t>
            </a:r>
            <a:r>
              <a:rPr lang="ru-RU" dirty="0"/>
              <a:t> </a:t>
            </a:r>
            <a:r>
              <a:rPr lang="ru-RU" dirty="0" err="1"/>
              <a:t>однаковими</a:t>
            </a:r>
            <a:r>
              <a:rPr lang="ru-RU" dirty="0"/>
              <a:t> </a:t>
            </a:r>
            <a:r>
              <a:rPr lang="ru-RU" dirty="0" err="1"/>
              <a:t>конфігураціями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Конфігурації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планет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1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синодичний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(планета </a:t>
            </a:r>
            <a:r>
              <a:rPr lang="ru-RU" dirty="0" err="1"/>
              <a:t>або</a:t>
            </a:r>
            <a:r>
              <a:rPr lang="ru-RU" dirty="0"/>
              <a:t> мала планета), </a:t>
            </a:r>
            <a:r>
              <a:rPr lang="ru-RU" dirty="0" err="1"/>
              <a:t>рухаючись</a:t>
            </a:r>
            <a:r>
              <a:rPr lang="ru-RU" dirty="0"/>
              <a:t> по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орбіті</a:t>
            </a:r>
            <a:r>
              <a:rPr lang="ru-RU" dirty="0"/>
              <a:t>, </a:t>
            </a:r>
            <a:r>
              <a:rPr lang="ru-RU" dirty="0" err="1"/>
              <a:t>повертається</a:t>
            </a:r>
            <a:r>
              <a:rPr lang="ru-RU" dirty="0"/>
              <a:t> при </a:t>
            </a:r>
            <a:r>
              <a:rPr lang="ru-RU" dirty="0" err="1"/>
              <a:t>спостереженні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в </a:t>
            </a:r>
            <a:r>
              <a:rPr lang="ru-RU" dirty="0" err="1"/>
              <a:t>колишнє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. Так, </a:t>
            </a:r>
            <a:r>
              <a:rPr lang="ru-RU" dirty="0" err="1"/>
              <a:t>синодичний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рівний</a:t>
            </a:r>
            <a:r>
              <a:rPr lang="ru-RU" dirty="0"/>
              <a:t> часу, за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Місяць</a:t>
            </a:r>
            <a:r>
              <a:rPr lang="ru-RU" dirty="0"/>
              <a:t> проходить через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до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).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відстежити</a:t>
            </a:r>
            <a:r>
              <a:rPr lang="ru-RU" dirty="0"/>
              <a:t> з </a:t>
            </a:r>
            <a:r>
              <a:rPr lang="ru-RU" dirty="0" err="1"/>
              <a:t>Землі</a:t>
            </a:r>
            <a:r>
              <a:rPr lang="ru-RU" dirty="0"/>
              <a:t> для </a:t>
            </a:r>
            <a:r>
              <a:rPr lang="ru-RU" dirty="0" err="1"/>
              <a:t>інших</a:t>
            </a:r>
            <a:r>
              <a:rPr lang="ru-RU" dirty="0"/>
              <a:t> планет, і </a:t>
            </a:r>
            <a:r>
              <a:rPr lang="ru-RU" dirty="0" err="1"/>
              <a:t>обрахувати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</a:t>
            </a:r>
            <a:r>
              <a:rPr lang="ru-RU" dirty="0" err="1"/>
              <a:t>сидеричний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за формулами, </a:t>
            </a:r>
            <a:r>
              <a:rPr lang="ru-RU" dirty="0" err="1"/>
              <a:t>запропонованими</a:t>
            </a:r>
            <a:r>
              <a:rPr lang="ru-RU" dirty="0"/>
              <a:t> Коперником.</a:t>
            </a:r>
          </a:p>
        </p:txBody>
      </p:sp>
    </p:spTree>
    <p:extLst>
      <p:ext uri="{BB962C8B-B14F-4D97-AF65-F5344CB8AC3E}">
        <p14:creationId xmlns:p14="http://schemas.microsoft.com/office/powerpoint/2010/main" val="162996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936" y="529277"/>
            <a:ext cx="4222158" cy="5789636"/>
          </a:xfrm>
        </p:spPr>
        <p:txBody>
          <a:bodyPr/>
          <a:lstStyle/>
          <a:p>
            <a:r>
              <a:rPr lang="uk-UA" dirty="0" smtClean="0"/>
              <a:t>1, 2 – сидеричний період,</a:t>
            </a:r>
            <a:br>
              <a:rPr lang="uk-UA" dirty="0" smtClean="0"/>
            </a:br>
            <a:r>
              <a:rPr lang="uk-UA" dirty="0" smtClean="0"/>
              <a:t>1, 3 – синодичний період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051" y="529277"/>
            <a:ext cx="5820983" cy="434455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796585" y="3521122"/>
            <a:ext cx="32345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1125">
            <a:off x="6239492" y="2326591"/>
            <a:ext cx="3346994" cy="188992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6796585" y="2210937"/>
            <a:ext cx="2947916" cy="136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 rot="20915066">
            <a:off x="9774046" y="1569823"/>
            <a:ext cx="605521" cy="2140160"/>
          </a:xfrm>
          <a:prstGeom prst="arc">
            <a:avLst>
              <a:gd name="adj1" fmla="val 16417340"/>
              <a:gd name="adj2" fmla="val 57159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40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TC103457485[[fn=Сетка]]</Template>
  <TotalTime>18</TotalTime>
  <Words>245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Сетка</vt:lpstr>
      <vt:lpstr>Сидеричний та синодичний періоди обертання планет</vt:lpstr>
      <vt:lpstr>Сидеричний період</vt:lpstr>
      <vt:lpstr>Приклади</vt:lpstr>
      <vt:lpstr>Сидеричні періоди обертання планет навколо сонця</vt:lpstr>
      <vt:lpstr>Синодичний період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Сидеричний та синодичний періоди обертання планет</dc:title>
  <dc:creator>Анастасия Темченко</dc:creator>
  <cp:lastModifiedBy>Анастасия Темченко</cp:lastModifiedBy>
  <cp:revision>5</cp:revision>
  <dcterms:created xsi:type="dcterms:W3CDTF">2014-09-11T19:31:04Z</dcterms:created>
  <dcterms:modified xsi:type="dcterms:W3CDTF">2015-02-03T18:59:54Z</dcterms:modified>
</cp:coreProperties>
</file>