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620688"/>
            <a:ext cx="28083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Нові</a:t>
            </a:r>
            <a:r>
              <a:rPr lang="ru-RU" sz="54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підходи</a:t>
            </a:r>
            <a:r>
              <a:rPr lang="ru-RU" sz="54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5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відходів</a:t>
            </a:r>
            <a:endParaRPr lang="ru-RU" sz="5400" i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4869160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Подготовила </a:t>
            </a:r>
          </a:p>
          <a:p>
            <a:pPr algn="ctr"/>
            <a:r>
              <a:rPr lang="ru-RU" dirty="0" smtClean="0"/>
              <a:t>Смоленская Виктория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43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92696"/>
            <a:ext cx="6777317" cy="1897436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Україна</a:t>
            </a:r>
            <a:r>
              <a:rPr lang="ru-RU" dirty="0"/>
              <a:t> - </a:t>
            </a:r>
            <a:r>
              <a:rPr lang="ru-RU" dirty="0" err="1"/>
              <a:t>лідер</a:t>
            </a:r>
            <a:r>
              <a:rPr lang="ru-RU" dirty="0"/>
              <a:t> у </a:t>
            </a:r>
            <a:r>
              <a:rPr lang="ru-RU" dirty="0" err="1"/>
              <a:t>Європі</a:t>
            </a:r>
            <a:r>
              <a:rPr lang="ru-RU" dirty="0"/>
              <a:t> Проблема </a:t>
            </a:r>
            <a:r>
              <a:rPr lang="ru-RU" dirty="0" err="1"/>
              <a:t>утилізації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 є для </a:t>
            </a:r>
            <a:r>
              <a:rPr lang="ru-RU" dirty="0" err="1"/>
              <a:t>України</a:t>
            </a:r>
            <a:r>
              <a:rPr lang="ru-RU" dirty="0"/>
              <a:t> актуальною,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країна</a:t>
            </a:r>
            <a:r>
              <a:rPr lang="ru-RU" dirty="0"/>
              <a:t> </a:t>
            </a:r>
            <a:r>
              <a:rPr lang="ru-RU" dirty="0" err="1"/>
              <a:t>виступаєєвропейським</a:t>
            </a:r>
            <a:r>
              <a:rPr lang="ru-RU" dirty="0"/>
              <a:t> </a:t>
            </a:r>
            <a:r>
              <a:rPr lang="ru-RU" dirty="0" err="1"/>
              <a:t>лідером</a:t>
            </a:r>
            <a:r>
              <a:rPr lang="ru-RU" dirty="0"/>
              <a:t> 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 на душу </a:t>
            </a:r>
            <a:r>
              <a:rPr lang="ru-RU" dirty="0" err="1"/>
              <a:t>населення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670118"/>
            <a:ext cx="6696744" cy="371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623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744" cy="1719064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 </a:t>
            </a:r>
            <a:r>
              <a:rPr lang="ru-RU" sz="2400" dirty="0" smtClean="0"/>
              <a:t>.</a:t>
            </a:r>
            <a:r>
              <a:rPr lang="ru-RU" sz="2400" dirty="0">
                <a:solidFill>
                  <a:srgbClr val="707070"/>
                </a:solidFill>
                <a:latin typeface="Helvetica Neue"/>
              </a:rPr>
              <a:t>  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Невеликі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незручності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Споживач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стає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все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вибагливішим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і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швидко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звикає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до маленьких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зручностей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–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щоразу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новий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пластиковий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пакет,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продукти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,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розфа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совані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у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окрему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тару і т.д.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Саме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вони-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джерело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збільшення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обсягів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Helvetica Neue"/>
              </a:rPr>
              <a:t>сміття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.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090" y="3140968"/>
            <a:ext cx="2468612" cy="24686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946524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926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412776"/>
            <a:ext cx="6777317" cy="4419853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проблему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вирішити</a:t>
            </a:r>
            <a:r>
              <a:rPr lang="ru-RU" dirty="0"/>
              <a:t> такими </a:t>
            </a:r>
            <a:r>
              <a:rPr lang="ru-RU" dirty="0" err="1"/>
              <a:t>шляхами:впровадити</a:t>
            </a:r>
            <a:r>
              <a:rPr lang="ru-RU" dirty="0"/>
              <a:t> систему </a:t>
            </a:r>
            <a:r>
              <a:rPr lang="ru-RU" dirty="0" err="1"/>
              <a:t>розпочати</a:t>
            </a:r>
            <a:r>
              <a:rPr lang="ru-RU" dirty="0"/>
              <a:t> </a:t>
            </a:r>
            <a:r>
              <a:rPr lang="ru-RU" dirty="0" err="1"/>
              <a:t>роздільного</a:t>
            </a:r>
            <a:r>
              <a:rPr lang="ru-RU" dirty="0"/>
              <a:t> </a:t>
            </a:r>
            <a:r>
              <a:rPr lang="ru-RU" dirty="0" err="1"/>
              <a:t>загальноукраїнську</a:t>
            </a:r>
            <a:r>
              <a:rPr lang="ru-RU" dirty="0"/>
              <a:t> </a:t>
            </a:r>
            <a:r>
              <a:rPr lang="ru-RU" dirty="0" err="1"/>
              <a:t>збору</a:t>
            </a:r>
            <a:r>
              <a:rPr lang="ru-RU" dirty="0"/>
              <a:t>, </a:t>
            </a:r>
            <a:r>
              <a:rPr lang="ru-RU" dirty="0" err="1"/>
              <a:t>сортування</a:t>
            </a:r>
            <a:r>
              <a:rPr lang="ru-RU" dirty="0"/>
              <a:t> й </a:t>
            </a:r>
            <a:r>
              <a:rPr lang="ru-RU" dirty="0" err="1"/>
              <a:t>інформаційно-освітню</a:t>
            </a:r>
            <a:r>
              <a:rPr lang="ru-RU" dirty="0"/>
              <a:t> </a:t>
            </a:r>
            <a:r>
              <a:rPr lang="ru-RU" dirty="0" err="1"/>
              <a:t>сепарації</a:t>
            </a:r>
            <a:r>
              <a:rPr lang="ru-RU" dirty="0"/>
              <a:t> </a:t>
            </a:r>
            <a:r>
              <a:rPr lang="ru-RU" dirty="0" err="1"/>
              <a:t>сміття</a:t>
            </a:r>
            <a:r>
              <a:rPr lang="ru-RU" dirty="0"/>
              <a:t> і </a:t>
            </a:r>
            <a:r>
              <a:rPr lang="ru-RU" dirty="0" err="1"/>
              <a:t>кампанію</a:t>
            </a:r>
            <a:r>
              <a:rPr lang="ru-RU" dirty="0"/>
              <a:t> для систему </a:t>
            </a:r>
            <a:r>
              <a:rPr lang="ru-RU" dirty="0" err="1"/>
              <a:t>вторинної</a:t>
            </a:r>
            <a:r>
              <a:rPr lang="ru-RU" dirty="0"/>
              <a:t> </a:t>
            </a:r>
            <a:r>
              <a:rPr lang="ru-RU" dirty="0" err="1"/>
              <a:t>переробки</a:t>
            </a:r>
            <a:r>
              <a:rPr lang="ru-RU" dirty="0"/>
              <a:t> </a:t>
            </a:r>
            <a:r>
              <a:rPr lang="ru-RU" dirty="0" err="1"/>
              <a:t>твердих</a:t>
            </a:r>
            <a:r>
              <a:rPr lang="ru-RU" dirty="0"/>
              <a:t> </a:t>
            </a:r>
            <a:r>
              <a:rPr lang="ru-RU" dirty="0" err="1"/>
              <a:t>розяснення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побутових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 </a:t>
            </a:r>
            <a:r>
              <a:rPr lang="ru-RU" dirty="0" err="1"/>
              <a:t>належного</a:t>
            </a:r>
            <a:r>
              <a:rPr lang="ru-RU" dirty="0"/>
              <a:t> </a:t>
            </a:r>
            <a:r>
              <a:rPr lang="ru-RU" dirty="0" err="1"/>
              <a:t>збору</a:t>
            </a:r>
            <a:r>
              <a:rPr lang="ru-RU" dirty="0"/>
              <a:t> </a:t>
            </a:r>
            <a:r>
              <a:rPr lang="ru-RU" dirty="0" err="1"/>
              <a:t>сміття</a:t>
            </a:r>
            <a:r>
              <a:rPr lang="ru-RU" dirty="0"/>
              <a:t> </a:t>
            </a:r>
            <a:r>
              <a:rPr lang="ru-RU" dirty="0" err="1"/>
              <a:t>організувати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утилізації</a:t>
            </a:r>
            <a:r>
              <a:rPr lang="ru-RU" dirty="0"/>
              <a:t>. </a:t>
            </a:r>
            <a:r>
              <a:rPr lang="ru-RU" dirty="0" err="1"/>
              <a:t>науково-дослідницьких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екологічно</a:t>
            </a:r>
            <a:r>
              <a:rPr lang="ru-RU" dirty="0"/>
              <a:t> </a:t>
            </a:r>
            <a:r>
              <a:rPr lang="ru-RU" dirty="0" err="1"/>
              <a:t>чистих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переробки</a:t>
            </a:r>
            <a:r>
              <a:rPr lang="ru-RU" dirty="0"/>
              <a:t> та </a:t>
            </a:r>
            <a:r>
              <a:rPr lang="ru-RU" dirty="0" err="1"/>
              <a:t>знешкодження</a:t>
            </a:r>
            <a:r>
              <a:rPr lang="ru-RU" dirty="0"/>
              <a:t> </a:t>
            </a:r>
            <a:r>
              <a:rPr lang="ru-RU" dirty="0" err="1"/>
              <a:t>сміття</a:t>
            </a:r>
            <a:r>
              <a:rPr lang="ru-RU" dirty="0"/>
              <a:t> </a:t>
            </a:r>
            <a:r>
              <a:rPr lang="ru-RU" dirty="0" err="1"/>
              <a:t>посилити</a:t>
            </a:r>
            <a:r>
              <a:rPr lang="ru-RU" dirty="0"/>
              <a:t> </a:t>
            </a:r>
            <a:r>
              <a:rPr lang="ru-RU" dirty="0" err="1"/>
              <a:t>боротьбу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ініціювати</a:t>
            </a:r>
            <a:r>
              <a:rPr lang="ru-RU" dirty="0"/>
              <a:t> </a:t>
            </a:r>
            <a:r>
              <a:rPr lang="ru-RU" dirty="0" err="1"/>
              <a:t>розробку</a:t>
            </a:r>
            <a:r>
              <a:rPr lang="ru-RU" dirty="0"/>
              <a:t> пакету </a:t>
            </a:r>
            <a:r>
              <a:rPr lang="ru-RU" dirty="0" err="1"/>
              <a:t>стихійними</a:t>
            </a:r>
            <a:r>
              <a:rPr lang="ru-RU" dirty="0"/>
              <a:t> </a:t>
            </a:r>
            <a:r>
              <a:rPr lang="ru-RU" dirty="0" err="1"/>
              <a:t>звалищами</a:t>
            </a:r>
            <a:r>
              <a:rPr lang="ru-RU" dirty="0"/>
              <a:t> та </a:t>
            </a:r>
            <a:r>
              <a:rPr lang="ru-RU" dirty="0" err="1"/>
              <a:t>законодавчих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безпечного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наслідками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сміття</a:t>
            </a:r>
            <a:r>
              <a:rPr lang="ru-RU" dirty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39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ctr">
              <a:buNone/>
            </a:pPr>
            <a:r>
              <a:rPr lang="ru-RU" dirty="0" smtClean="0"/>
              <a:t>Спасибо за внимание)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7750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106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Остин</vt:lpstr>
      <vt:lpstr>Презентация PowerPoint</vt:lpstr>
      <vt:lpstr>Презентация PowerPoint</vt:lpstr>
      <vt:lpstr> .  Невеликі незручності Споживач стає все вибагливішим і швидко звикає до маленьких зручностей – щоразу новий пластиковий пакет, продукти, розфа совані у окрему тару і т.д. Саме вони- джерело збільшення обсягів сміття.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Вика</cp:lastModifiedBy>
  <cp:revision>3</cp:revision>
  <dcterms:created xsi:type="dcterms:W3CDTF">2014-05-16T07:37:48Z</dcterms:created>
  <dcterms:modified xsi:type="dcterms:W3CDTF">2014-05-26T18:10:18Z</dcterms:modified>
</cp:coreProperties>
</file>