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Использование угля</a:t>
            </a:r>
            <a:endParaRPr lang="ru-RU" dirty="0"/>
          </a:p>
        </p:txBody>
      </p:sp>
      <p:pic>
        <p:nvPicPr>
          <p:cNvPr id="4" name="Содержимое 3" descr="000000096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95736" y="1340768"/>
            <a:ext cx="4715594" cy="4715594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004-004-Ispolzovanie-kamennogo-uglj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476672"/>
            <a:ext cx="7340633" cy="5505475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Бурый уголь</a:t>
            </a:r>
            <a:endParaRPr lang="ru-RU" sz="5400" dirty="0"/>
          </a:p>
        </p:txBody>
      </p:sp>
      <p:pic>
        <p:nvPicPr>
          <p:cNvPr id="4" name="Содержимое 3" descr="2559121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1844824"/>
            <a:ext cx="5361384" cy="376637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Антрацит</a:t>
            </a:r>
            <a:endParaRPr lang="ru-RU" dirty="0"/>
          </a:p>
        </p:txBody>
      </p:sp>
      <p:pic>
        <p:nvPicPr>
          <p:cNvPr id="4" name="Содержимое 3" descr="Anthrazi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1484784"/>
            <a:ext cx="5380432" cy="4035324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</Words>
  <Application>Microsoft Office PowerPoint</Application>
  <PresentationFormat>Экран (4:3)</PresentationFormat>
  <Paragraphs>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Использование угля</vt:lpstr>
      <vt:lpstr>Слайд 2</vt:lpstr>
      <vt:lpstr>Бурый уголь</vt:lpstr>
      <vt:lpstr>Антрацит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угля</dc:title>
  <dc:creator>Никита</dc:creator>
  <cp:lastModifiedBy>Никита</cp:lastModifiedBy>
  <cp:revision>2</cp:revision>
  <dcterms:created xsi:type="dcterms:W3CDTF">2013-11-03T18:22:44Z</dcterms:created>
  <dcterms:modified xsi:type="dcterms:W3CDTF">2013-11-03T18:36:40Z</dcterms:modified>
</cp:coreProperties>
</file>