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AC6ED13-1916-4F94-80E6-27195C59C211}" type="datetimeFigureOut">
              <a:rPr lang="ru-RU" smtClean="0"/>
              <a:t>01.03.2014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5DF9474-C813-4EC2-AFF8-513D3D2BA7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276872"/>
            <a:ext cx="6629400" cy="1219201"/>
          </a:xfrm>
        </p:spPr>
        <p:txBody>
          <a:bodyPr/>
          <a:lstStyle/>
          <a:p>
            <a:r>
              <a:rPr lang="ru-RU" dirty="0" smtClean="0"/>
              <a:t>Жесткость воды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149080"/>
            <a:ext cx="7272808" cy="14401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Презентацию выполнила</a:t>
            </a:r>
          </a:p>
          <a:p>
            <a:r>
              <a:rPr lang="ru-RU" dirty="0" smtClean="0"/>
              <a:t>Ученица 10-Б класса</a:t>
            </a:r>
          </a:p>
          <a:p>
            <a:r>
              <a:rPr lang="ru-RU" dirty="0" smtClean="0"/>
              <a:t>Харьковского лицея 149</a:t>
            </a:r>
          </a:p>
          <a:p>
            <a:r>
              <a:rPr lang="ru-RU" dirty="0" smtClean="0"/>
              <a:t>Сова Ирина</a:t>
            </a:r>
          </a:p>
        </p:txBody>
      </p:sp>
      <p:pic>
        <p:nvPicPr>
          <p:cNvPr id="5" name="4948ee907fb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1359.14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0039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8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2000">
        <p:fade/>
      </p:transition>
    </mc:Choice>
    <mc:Fallback>
      <p:transition spd="med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1202485"/>
          </a:xfrm>
        </p:spPr>
        <p:txBody>
          <a:bodyPr/>
          <a:lstStyle/>
          <a:p>
            <a:r>
              <a:rPr lang="ru-RU" dirty="0" smtClean="0"/>
              <a:t>Жесткость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501448" cy="4622111"/>
          </a:xfrm>
        </p:spPr>
        <p:txBody>
          <a:bodyPr/>
          <a:lstStyle/>
          <a:p>
            <a:r>
              <a:rPr lang="ru-RU" dirty="0" smtClean="0"/>
              <a:t>-это совокупность </a:t>
            </a:r>
            <a:r>
              <a:rPr lang="ru-RU" dirty="0"/>
              <a:t>химических и физических свойств воды, связанных с содержанием в ней растворённых солей щёлочноземельных металлов, главным образом, кальция и магния (так называемых «солей жёсткости»).</a:t>
            </a:r>
          </a:p>
        </p:txBody>
      </p:sp>
    </p:spTree>
    <p:extLst>
      <p:ext uri="{BB962C8B-B14F-4D97-AF65-F5344CB8AC3E}">
        <p14:creationId xmlns:p14="http://schemas.microsoft.com/office/powerpoint/2010/main" val="342358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000">
        <p:fade/>
      </p:transition>
    </mc:Choice>
    <mc:Fallback>
      <p:transition spd="med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5733256"/>
          </a:xfrm>
        </p:spPr>
        <p:txBody>
          <a:bodyPr>
            <a:normAutofit/>
          </a:bodyPr>
          <a:lstStyle/>
          <a:p>
            <a:r>
              <a:rPr lang="ru-RU" dirty="0"/>
              <a:t>Один из возможных их источников - горные породы (известняки, доломиты), </a:t>
            </a:r>
            <a:r>
              <a:rPr lang="ru-RU" dirty="0" smtClean="0"/>
              <a:t>которые растворяются </a:t>
            </a:r>
            <a:r>
              <a:rPr lang="ru-RU" dirty="0"/>
              <a:t>в результате контакта с </a:t>
            </a:r>
            <a:r>
              <a:rPr lang="ru-RU" dirty="0" smtClean="0"/>
              <a:t>природной </a:t>
            </a:r>
            <a:r>
              <a:rPr lang="ru-RU" dirty="0"/>
              <a:t>водой. Сумма концентраций Са2+ и Mg2+ </a:t>
            </a:r>
            <a:r>
              <a:rPr lang="ru-RU" dirty="0" smtClean="0"/>
              <a:t>называется общей </a:t>
            </a:r>
            <a:r>
              <a:rPr lang="ru-RU" dirty="0"/>
              <a:t>жесткостью воды. Она складывается из карбонатной (временной, устраняется кипячением) и некарбонатной (постоянной) жесткости воды. </a:t>
            </a:r>
          </a:p>
        </p:txBody>
      </p:sp>
    </p:spTree>
    <p:extLst>
      <p:ext uri="{BB962C8B-B14F-4D97-AF65-F5344CB8AC3E}">
        <p14:creationId xmlns:p14="http://schemas.microsoft.com/office/powerpoint/2010/main" val="4019522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3000">
        <p:fade/>
      </p:transition>
    </mc:Choice>
    <mc:Fallback>
      <p:transition spd="med" advClick="0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Какой вред от этих солей?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772816"/>
            <a:ext cx="7344816" cy="4608512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Они, во-первых, не дают мылиться воде. Они связывают мыла в нерастворимые соли, и мыло (и стиральный порошок) не пенится. А, значит, не стирает. И не моет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При </a:t>
            </a:r>
            <a:r>
              <a:rPr lang="ru-RU" dirty="0"/>
              <a:t>нагревании они образуют накипь. Так, если жёсткая вода нагревается, то на поверхности труб горячей воды и на поверхности </a:t>
            </a:r>
            <a:r>
              <a:rPr lang="ru-RU" dirty="0" err="1"/>
              <a:t>водонагневательных</a:t>
            </a:r>
            <a:r>
              <a:rPr lang="ru-RU" dirty="0"/>
              <a:t> элементов (</a:t>
            </a:r>
            <a:r>
              <a:rPr lang="ru-RU" dirty="0" err="1"/>
              <a:t>тенов</a:t>
            </a:r>
            <a:r>
              <a:rPr lang="ru-RU" dirty="0"/>
              <a:t>, спиралей) образуется налёт. Эта самая накипь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Соли меняют вкус воды. Словами </a:t>
            </a:r>
            <a:r>
              <a:rPr lang="ru-RU" dirty="0"/>
              <a:t>описать разницу между мягкой и жёсткой водой я не могу. Однако, на вкус мягкая и жёсткая вода отличаются, причём сильно</a:t>
            </a:r>
            <a:r>
              <a:rPr lang="ru-RU" dirty="0" smtClean="0"/>
              <a:t>.</a:t>
            </a:r>
          </a:p>
          <a:p>
            <a:r>
              <a:rPr lang="ru-RU" dirty="0"/>
              <a:t>Потребление жёсткой или мягкой воды обычно не является опасным для здоровья, хотя есть данные о том, что высокая жёсткость способствует образованию мочевых камней, а низкая — незначительно увеличивает риск сердечно-сосудистых заболеваний. </a:t>
            </a:r>
          </a:p>
        </p:txBody>
      </p:sp>
    </p:spTree>
    <p:extLst>
      <p:ext uri="{BB962C8B-B14F-4D97-AF65-F5344CB8AC3E}">
        <p14:creationId xmlns:p14="http://schemas.microsoft.com/office/powerpoint/2010/main" val="202735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30000">
        <p:fade/>
      </p:transition>
    </mc:Choice>
    <mc:Fallback>
      <p:transition spd="med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образовывается жесткая вода в природе?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571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38640" cy="5030242"/>
          </a:xfrm>
        </p:spPr>
      </p:pic>
    </p:spTree>
    <p:extLst>
      <p:ext uri="{BB962C8B-B14F-4D97-AF65-F5344CB8AC3E}">
        <p14:creationId xmlns:p14="http://schemas.microsoft.com/office/powerpoint/2010/main" val="64357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Признаки жесткой воды в вашем доме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48" y="2086119"/>
            <a:ext cx="2664295" cy="20011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7" y="2086119"/>
            <a:ext cx="2553791" cy="21349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221088"/>
            <a:ext cx="3324225" cy="190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27" y="4293735"/>
            <a:ext cx="2525266" cy="19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6709360" cy="4454309"/>
          </a:xfrm>
        </p:spPr>
        <p:txBody>
          <a:bodyPr>
            <a:normAutofit/>
          </a:bodyPr>
          <a:lstStyle/>
          <a:p>
            <a:r>
              <a:rPr lang="ru-RU" dirty="0"/>
              <a:t>К сожалению, все эти явления хорошо знакомы жителям большей части территории Украины, где преобладает жесткая вода. В борьбе с жесткой водой помогут смягчители воды – специальные средства, которые нейтрализуют соли кальция и магния, предотвращая образование накипи.</a:t>
            </a:r>
          </a:p>
        </p:txBody>
      </p:sp>
    </p:spTree>
    <p:extLst>
      <p:ext uri="{BB962C8B-B14F-4D97-AF65-F5344CB8AC3E}">
        <p14:creationId xmlns:p14="http://schemas.microsoft.com/office/powerpoint/2010/main" val="74827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00">
        <p:fade/>
      </p:transition>
    </mc:Choice>
    <mc:Fallback>
      <p:transition spd="med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009" y="2060848"/>
            <a:ext cx="5823981" cy="3929433"/>
          </a:xfrm>
        </p:spPr>
      </p:pic>
    </p:spTree>
    <p:extLst>
      <p:ext uri="{BB962C8B-B14F-4D97-AF65-F5344CB8AC3E}">
        <p14:creationId xmlns:p14="http://schemas.microsoft.com/office/powerpoint/2010/main" val="4016836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15000">
        <p:fade/>
      </p:transition>
    </mc:Choice>
    <mc:Fallback>
      <p:transition spd="med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100</TotalTime>
  <Words>301</Words>
  <Application>Microsoft Office PowerPoint</Application>
  <PresentationFormat>Экран (4:3)</PresentationFormat>
  <Paragraphs>17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Жесткость воды</vt:lpstr>
      <vt:lpstr>Жесткость воды</vt:lpstr>
      <vt:lpstr>Презентация PowerPoint</vt:lpstr>
      <vt:lpstr>Какой вред от этих солей?</vt:lpstr>
      <vt:lpstr>Как образовывается жесткая вода в природе?</vt:lpstr>
      <vt:lpstr>Презентация PowerPoint</vt:lpstr>
      <vt:lpstr>Признаки жесткой воды в вашем доме</vt:lpstr>
      <vt:lpstr>Презентация PowerPoint</vt:lpstr>
      <vt:lpstr>Спасибо за внимание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Жесткость воды</dc:title>
  <dc:creator>User</dc:creator>
  <cp:lastModifiedBy>User</cp:lastModifiedBy>
  <cp:revision>8</cp:revision>
  <dcterms:created xsi:type="dcterms:W3CDTF">2014-03-01T17:20:45Z</dcterms:created>
  <dcterms:modified xsi:type="dcterms:W3CDTF">2014-03-01T19:00:56Z</dcterms:modified>
</cp:coreProperties>
</file>