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0" r:id="rId7"/>
    <p:sldId id="262" r:id="rId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933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20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8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61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133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69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85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19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80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20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460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14D6-6B04-44A5-9611-BDE884FFC795}" type="datetimeFigureOut">
              <a:rPr lang="uk-UA" smtClean="0"/>
              <a:t>21.04.2014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A2C68-85FC-441F-A335-2377043DF00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24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333" y="764704"/>
            <a:ext cx="7772400" cy="1470025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Каучук</a:t>
            </a:r>
            <a:endParaRPr lang="uk-UA" sz="8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Андрей\Desktop\Хімія\КАУЧУК\12206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179997" cy="321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esktop\Хімія\КАУЧУК\Natural_Rub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33" y="234888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3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565"/>
            <a:ext cx="8229600" cy="1143000"/>
          </a:xfrm>
        </p:spPr>
        <p:txBody>
          <a:bodyPr/>
          <a:lstStyle/>
          <a:p>
            <a:r>
              <a:rPr lang="ru-RU" dirty="0" smtClean="0"/>
              <a:t>Каучук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38" y="1052736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b="1" dirty="0"/>
              <a:t>Каучук</a:t>
            </a:r>
            <a:r>
              <a:rPr lang="uk-UA" sz="3000" dirty="0"/>
              <a:t> — еластичний матеріал, який отримують </a:t>
            </a:r>
            <a:r>
              <a:rPr lang="uk-UA" sz="3000" dirty="0" smtClean="0"/>
              <a:t>з</a:t>
            </a:r>
            <a:r>
              <a:rPr lang="uk-UA" sz="3000" dirty="0"/>
              <a:t> каучуконосних рослин, головним чином </a:t>
            </a:r>
            <a:r>
              <a:rPr lang="uk-UA" sz="3000" dirty="0" smtClean="0"/>
              <a:t>бразильської гевеї</a:t>
            </a:r>
            <a:r>
              <a:rPr lang="uk-UA" sz="3000" dirty="0"/>
              <a:t>, що росте в тропічних країнах. Основний компонент — </a:t>
            </a:r>
            <a:r>
              <a:rPr lang="uk-UA" sz="3000" dirty="0" smtClean="0"/>
              <a:t>2-метил-</a:t>
            </a:r>
            <a:r>
              <a:rPr lang="uk-UA" sz="3000" dirty="0" smtClean="0"/>
              <a:t>1,3</a:t>
            </a:r>
            <a:r>
              <a:rPr lang="uk-UA" sz="3000" dirty="0" smtClean="0"/>
              <a:t>-бутадієн-</a:t>
            </a:r>
            <a:r>
              <a:rPr lang="uk-UA" sz="3000" dirty="0"/>
              <a:t> — вуглеводневе полімерне хімічне з'єднання, що має загальну формулу (</a:t>
            </a:r>
            <a:r>
              <a:rPr lang="en-US" sz="3000" dirty="0"/>
              <a:t>C</a:t>
            </a:r>
            <a:r>
              <a:rPr lang="en-US" sz="3000" baseline="-25000" dirty="0"/>
              <a:t>5</a:t>
            </a:r>
            <a:r>
              <a:rPr lang="en-US" sz="3000" dirty="0"/>
              <a:t>H</a:t>
            </a:r>
            <a:r>
              <a:rPr lang="en-US" sz="3000" baseline="-25000" dirty="0"/>
              <a:t>8</a:t>
            </a:r>
            <a:r>
              <a:rPr lang="en-US" sz="3000" dirty="0"/>
              <a:t>)</a:t>
            </a:r>
            <a:r>
              <a:rPr lang="en-US" sz="3000" baseline="-25000" dirty="0"/>
              <a:t>n,</a:t>
            </a:r>
            <a:r>
              <a:rPr lang="en-US" sz="3000" dirty="0"/>
              <a:t> </a:t>
            </a:r>
            <a:r>
              <a:rPr lang="uk-UA" sz="3000" dirty="0"/>
              <a:t>де </a:t>
            </a:r>
            <a:r>
              <a:rPr lang="en-US" sz="3000" dirty="0"/>
              <a:t>n </a:t>
            </a:r>
            <a:r>
              <a:rPr lang="uk-UA" sz="3000" dirty="0"/>
              <a:t>становить від 1000 до 3000.</a:t>
            </a:r>
          </a:p>
        </p:txBody>
      </p:sp>
      <p:pic>
        <p:nvPicPr>
          <p:cNvPr id="3074" name="Picture 2" descr="C:\Users\Андрей\Desktop\Хімія\КАУЧУК\308636_html_1e077cc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53" y="4221088"/>
            <a:ext cx="743807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Отримання каучуку</a:t>
            </a:r>
            <a:endParaRPr lang="uk-UA" b="1" dirty="0"/>
          </a:p>
        </p:txBody>
      </p:sp>
      <p:pic>
        <p:nvPicPr>
          <p:cNvPr id="4100" name="Picture 4" descr="C:\Users\Андрей\Desktop\Хімія\КАУЧУК\800px-IzoprenPolimerazats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9683"/>
            <a:ext cx="823102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 smtClean="0"/>
              <a:t>Добування природного каучуку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1" name="Picture 3" descr="C:\Users\Андрей\Desktop\Хімія\КАУЧУК\f12a054117307b032373e632f6020ca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2" y="4221088"/>
            <a:ext cx="253365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дрей\Desktop\Хімія\КАУЧУК\kauch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134"/>
            <a:ext cx="3298804" cy="49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ндрей\Desktop\Хімія\КАУЧУК\16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14040"/>
            <a:ext cx="4375023" cy="28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Синтетичний каучук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01419"/>
          </a:xfrm>
        </p:spPr>
        <p:txBody>
          <a:bodyPr>
            <a:noAutofit/>
          </a:bodyPr>
          <a:lstStyle/>
          <a:p>
            <a:r>
              <a:rPr lang="uk-UA" sz="2200" dirty="0" smtClean="0"/>
              <a:t>Першим синтетичним каучуком , що мали промислове значення , був </a:t>
            </a:r>
            <a:r>
              <a:rPr lang="uk-UA" sz="2200" dirty="0" err="1" smtClean="0"/>
              <a:t>полібутадієновими</a:t>
            </a:r>
            <a:r>
              <a:rPr lang="uk-UA" sz="2200" dirty="0" smtClean="0"/>
              <a:t> ( </a:t>
            </a:r>
            <a:r>
              <a:rPr lang="uk-UA" sz="2200" dirty="0" err="1" smtClean="0"/>
              <a:t>дивініловий</a:t>
            </a:r>
            <a:r>
              <a:rPr lang="uk-UA" sz="2200" dirty="0" smtClean="0"/>
              <a:t> ) каучук , що вироблявся синтезом за методом С. В. Лебедєва (одержання з етилового спирту бутадієну з подальшою </a:t>
            </a:r>
            <a:r>
              <a:rPr lang="uk-UA" sz="2200" dirty="0" err="1" smtClean="0"/>
              <a:t>анионной</a:t>
            </a:r>
            <a:r>
              <a:rPr lang="uk-UA" sz="2200" dirty="0" smtClean="0"/>
              <a:t> полімеризацією рідкого бутадієну в присутності натрію). </a:t>
            </a:r>
          </a:p>
          <a:p>
            <a:r>
              <a:rPr lang="uk-UA" sz="2200" dirty="0" smtClean="0"/>
              <a:t>Синтез </a:t>
            </a:r>
            <a:r>
              <a:rPr lang="uk-UA" sz="2200" dirty="0" err="1" smtClean="0"/>
              <a:t>каучуків</a:t>
            </a:r>
            <a:r>
              <a:rPr lang="uk-UA" sz="2200" dirty="0" smtClean="0"/>
              <a:t> став значно дешевше з винаходом каталізаторів </a:t>
            </a:r>
            <a:r>
              <a:rPr lang="uk-UA" sz="2200" dirty="0" err="1" smtClean="0"/>
              <a:t>Циглера</a:t>
            </a:r>
            <a:r>
              <a:rPr lang="uk-UA" sz="2200" dirty="0" smtClean="0"/>
              <a:t> - </a:t>
            </a:r>
            <a:r>
              <a:rPr lang="uk-UA" sz="2200" dirty="0" err="1" smtClean="0"/>
              <a:t>Натта</a:t>
            </a:r>
            <a:r>
              <a:rPr lang="uk-UA" sz="2200" dirty="0" smtClean="0"/>
              <a:t> .</a:t>
            </a:r>
          </a:p>
          <a:p>
            <a:r>
              <a:rPr lang="uk-UA" sz="2200" dirty="0" smtClean="0"/>
              <a:t>Ізопренові </a:t>
            </a:r>
            <a:r>
              <a:rPr lang="uk-UA" sz="2200" dirty="0" err="1" smtClean="0"/>
              <a:t>каучуки</a:t>
            </a:r>
            <a:r>
              <a:rPr lang="uk-UA" sz="2200" dirty="0" smtClean="0"/>
              <a:t> - синтетичні </a:t>
            </a:r>
            <a:r>
              <a:rPr lang="uk-UA" sz="2200" dirty="0" err="1" smtClean="0"/>
              <a:t>каучуки</a:t>
            </a:r>
            <a:r>
              <a:rPr lang="uk-UA" sz="2200" dirty="0" smtClean="0"/>
              <a:t> , одержувані полімеризацією ізопрену в присутності каталізаторів - металевого літію , </a:t>
            </a:r>
            <a:r>
              <a:rPr lang="uk-UA" sz="2200" dirty="0" err="1" smtClean="0"/>
              <a:t>перекисних</a:t>
            </a:r>
            <a:r>
              <a:rPr lang="uk-UA" sz="2200" dirty="0" smtClean="0"/>
              <a:t> сполук. На відміну від інших синтетичних </a:t>
            </a:r>
            <a:r>
              <a:rPr lang="uk-UA" sz="2200" dirty="0" err="1" smtClean="0"/>
              <a:t>каучуків</a:t>
            </a:r>
            <a:r>
              <a:rPr lang="uk-UA" sz="2200" dirty="0" smtClean="0"/>
              <a:t> ізопренові </a:t>
            </a:r>
            <a:r>
              <a:rPr lang="uk-UA" sz="2200" dirty="0" err="1" smtClean="0"/>
              <a:t>каучуки</a:t>
            </a:r>
            <a:r>
              <a:rPr lang="uk-UA" sz="2200" dirty="0" smtClean="0"/>
              <a:t> , подібно натуральному каучуку , мають високу клейкість і незначно поступаються йому в еластичності .</a:t>
            </a:r>
          </a:p>
          <a:p>
            <a:r>
              <a:rPr lang="uk-UA" sz="2200" dirty="0" smtClean="0"/>
              <a:t>В даний час велика частина вироблених </a:t>
            </a:r>
            <a:r>
              <a:rPr lang="uk-UA" sz="2200" dirty="0" err="1" smtClean="0"/>
              <a:t>каучуків</a:t>
            </a:r>
            <a:r>
              <a:rPr lang="uk-UA" sz="2200" dirty="0" smtClean="0"/>
              <a:t> є </a:t>
            </a:r>
            <a:r>
              <a:rPr lang="uk-UA" sz="2200" dirty="0" err="1" smtClean="0"/>
              <a:t>бутадієнстирольного</a:t>
            </a:r>
            <a:r>
              <a:rPr lang="uk-UA" sz="2200" dirty="0" smtClean="0"/>
              <a:t> або </a:t>
            </a:r>
            <a:r>
              <a:rPr lang="uk-UA" sz="2200" dirty="0" err="1" smtClean="0"/>
              <a:t>бутадієн-</a:t>
            </a:r>
            <a:r>
              <a:rPr lang="uk-UA" sz="2200" dirty="0" smtClean="0"/>
              <a:t> стирол - </a:t>
            </a:r>
            <a:r>
              <a:rPr lang="uk-UA" sz="2200" dirty="0" err="1" smtClean="0"/>
              <a:t>акрилонітрильних</a:t>
            </a:r>
            <a:r>
              <a:rPr lang="uk-UA" sz="2200" dirty="0" smtClean="0"/>
              <a:t> </a:t>
            </a:r>
            <a:r>
              <a:rPr lang="uk-UA" sz="2200" dirty="0" err="1" smtClean="0"/>
              <a:t>сополимерами</a:t>
            </a:r>
            <a:r>
              <a:rPr lang="uk-UA" sz="2200" dirty="0" smtClean="0"/>
              <a:t> .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3181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430"/>
            <a:ext cx="8229600" cy="1143000"/>
          </a:xfrm>
        </p:spPr>
        <p:txBody>
          <a:bodyPr/>
          <a:lstStyle/>
          <a:p>
            <a:r>
              <a:rPr lang="uk-UA" dirty="0" smtClean="0"/>
              <a:t>Використання каучуку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5122" name="Picture 2" descr="C:\Users\Андрей\Desktop\Хімія\КАУЧУК\416_20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6471"/>
            <a:ext cx="3096344" cy="26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ндрей\Desktop\Хімія\КАУЧУК\1328719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3744416" cy="28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дрей\Desktop\Хімія\КАУЧУК\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3089"/>
            <a:ext cx="3801372" cy="240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ндрей\Desktop\Хімія\КАУЧУК\48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2096"/>
            <a:ext cx="3240360" cy="28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интетический каучу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4" y="16024"/>
            <a:ext cx="9136146" cy="6841976"/>
          </a:xfrm>
        </p:spPr>
      </p:pic>
    </p:spTree>
    <p:extLst>
      <p:ext uri="{BB962C8B-B14F-4D97-AF65-F5344CB8AC3E}">
        <p14:creationId xmlns:p14="http://schemas.microsoft.com/office/powerpoint/2010/main" val="31511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124</Words>
  <Application>Microsoft Office PowerPoint</Application>
  <PresentationFormat>Экран (4:3)</PresentationFormat>
  <Paragraphs>11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Каучук</vt:lpstr>
      <vt:lpstr>Каучук</vt:lpstr>
      <vt:lpstr>Отримання каучуку</vt:lpstr>
      <vt:lpstr>Добування природного каучуку</vt:lpstr>
      <vt:lpstr>Синтетичний каучук</vt:lpstr>
      <vt:lpstr>Використання каучуку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6</cp:revision>
  <dcterms:created xsi:type="dcterms:W3CDTF">2014-04-21T16:59:57Z</dcterms:created>
  <dcterms:modified xsi:type="dcterms:W3CDTF">2014-04-21T19:49:27Z</dcterms:modified>
</cp:coreProperties>
</file>