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notesMasterIdLst>
    <p:notesMasterId r:id="rId19"/>
  </p:notesMasterIdLst>
  <p:sldIdLst>
    <p:sldId id="256" r:id="rId2"/>
    <p:sldId id="296" r:id="rId3"/>
    <p:sldId id="291" r:id="rId4"/>
    <p:sldId id="297" r:id="rId5"/>
    <p:sldId id="257" r:id="rId6"/>
    <p:sldId id="283" r:id="rId7"/>
    <p:sldId id="282" r:id="rId8"/>
    <p:sldId id="292" r:id="rId9"/>
    <p:sldId id="294" r:id="rId10"/>
    <p:sldId id="293" r:id="rId11"/>
    <p:sldId id="285" r:id="rId12"/>
    <p:sldId id="289" r:id="rId13"/>
    <p:sldId id="290" r:id="rId14"/>
    <p:sldId id="286" r:id="rId15"/>
    <p:sldId id="288" r:id="rId16"/>
    <p:sldId id="287" r:id="rId17"/>
    <p:sldId id="29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S Mincho" pitchFamily="49" charset="-12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S Mincho" pitchFamily="49" charset="-12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S Mincho" pitchFamily="49" charset="-12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S Mincho" pitchFamily="49" charset="-12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S Mincho" pitchFamily="49" charset="-128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S Mincho" pitchFamily="49" charset="-128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S Mincho" pitchFamily="49" charset="-128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S Mincho" pitchFamily="49" charset="-128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S Mincho" pitchFamily="49" charset="-12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99"/>
    <a:srgbClr val="CC0000"/>
    <a:srgbClr val="FF0000"/>
    <a:srgbClr val="CC0066"/>
    <a:srgbClr val="FFFF66"/>
    <a:srgbClr val="00FF00"/>
    <a:srgbClr val="0066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24" autoAdjust="0"/>
  </p:normalViewPr>
  <p:slideViewPr>
    <p:cSldViewPr>
      <p:cViewPr>
        <p:scale>
          <a:sx n="62" d="100"/>
          <a:sy n="62" d="100"/>
        </p:scale>
        <p:origin x="-1590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BF51A-8D77-4647-8189-287D48AFF88F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8280F-2711-4A2D-AE54-9285BC64A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Синтетичні</a:t>
            </a:r>
            <a:r>
              <a:rPr lang="uk-UA" baseline="0" dirty="0" smtClean="0"/>
              <a:t> волокна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8280F-2711-4A2D-AE54-9285BC64A32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DE9B4FF-30D9-4A2C-AAC9-8C93461081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37AD6-F126-4435-B244-A2D74B98DB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3C1E9-4C66-4FB4-8302-195F27F354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30A64-EBE4-4EBC-859D-6CED6B2C7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9481C-8C75-47C1-A9D9-6FA27613B1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32293-E967-4EC4-BD28-CA326D2014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AD48E-C676-4CB8-8205-820F17111B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BEE6C50-442D-4D44-94A5-2A52BC26FA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07D44740-D464-4946-8181-B623F19C23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0AD98-3BA8-4CA1-A971-C9DCC931D1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399B2-ACB1-4CE3-9ABF-32609570E0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71C12-20D2-4FC9-A209-B443FF1C3F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AAF836-CDB0-4914-BE11-8258AC1F08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387967_64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4653136"/>
            <a:ext cx="8496944" cy="1944216"/>
          </a:xfrm>
        </p:spPr>
        <p:txBody>
          <a:bodyPr>
            <a:noAutofit/>
          </a:bodyPr>
          <a:lstStyle/>
          <a:p>
            <a:pPr eaLnBrk="1" hangingPunct="1"/>
            <a:r>
              <a:rPr lang="uk-UA" b="1" dirty="0" smtClean="0"/>
              <a:t>Синтетичні речовини у сільському господарстві, медицині та промисловості</a:t>
            </a:r>
            <a:endParaRPr lang="ru-RU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188640"/>
            <a:ext cx="4969296" cy="648071"/>
          </a:xfrm>
          <a:noFill/>
          <a:ln>
            <a:noFill/>
          </a:ln>
          <a:effectLst/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uk-UA" sz="3600" b="1" dirty="0" smtClean="0">
                <a:solidFill>
                  <a:schemeClr val="bg1">
                    <a:lumMod val="50000"/>
                  </a:schemeClr>
                </a:solidFill>
              </a:rPr>
              <a:t>Презентація на тему:</a:t>
            </a:r>
            <a:endParaRPr lang="ru-RU" sz="36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emistry_ppt_16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news-image-5279e2dbe6b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1520" y="4005064"/>
            <a:ext cx="8892480" cy="2260848"/>
          </a:xfrm>
        </p:spPr>
        <p:txBody>
          <a:bodyPr>
            <a:noAutofit/>
          </a:bodyPr>
          <a:lstStyle/>
          <a:p>
            <a:r>
              <a:rPr lang="ru-RU" sz="2100" b="1" dirty="0" smtClean="0">
                <a:solidFill>
                  <a:schemeClr val="bg1"/>
                </a:solidFill>
              </a:rPr>
              <a:t>Нема чого й казати, що пестициди також порушують природну рівновагу складних ґрунтових екосистем, підриваючи таким чином основи родючості. Гербіциди при їх багаторазовому застосуванні знешкоджують мікроскопічні ґрунтові водорості. В деяких областях Індії та Індонезії таким чином справа дійшла до повної стерилізації, умертвіння ґрунту.</a:t>
            </a:r>
            <a:endParaRPr lang="ru-RU" sz="21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8229600" cy="1143000"/>
          </a:xfrm>
        </p:spPr>
        <p:txBody>
          <a:bodyPr/>
          <a:lstStyle/>
          <a:p>
            <a:r>
              <a:rPr lang="uk-UA" dirty="0" smtClean="0"/>
              <a:t>                 ПЕСТИЦИДИ</a:t>
            </a:r>
            <a:endParaRPr lang="ru-RU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akteri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3765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95536" y="188640"/>
            <a:ext cx="8424936" cy="237626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Природні або синтетичні речовини, що пригнічують життєдіяльність вірусів, бактерій і клітин, використовуються в медицині, сільському господарстві, харчовій промисловості.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3573016"/>
            <a:ext cx="9144000" cy="3284984"/>
          </a:xfrm>
          <a:solidFill>
            <a:schemeClr val="bg1">
              <a:lumMod val="85000"/>
            </a:schemeClr>
          </a:solidFill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Синтетичні лікарські препарати виявляють швидший і потужніший терапевтичний ефект порівняно з природними прототипами. Також, у медицині синтетичні речовини використовують як хірургічні шовні матеріали, тобто нитки, які застосувуються при виконанні хірургічних операцій з метою зшивання різних тканин або зупинення кровотеч.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ynthetic-fib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620688"/>
            <a:ext cx="8147248" cy="5688632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Синтетичні волокна міцніші, еластичніші, довговічніші за природні. Вони мають і недоліки — малу гігроскопічність, здатність до електризації. Тому до синтетичних волокон додають природні волокна і речовини- антистатики.</a:t>
            </a:r>
            <a:b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  </a:t>
            </a:r>
          </a:p>
          <a:p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Капрон, </a:t>
            </a:r>
            <a:r>
              <a:rPr lang="ru-RU" sz="2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найлон</a:t>
            </a:r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і енант — поліамідні волокна. Зовні капронове волокно нагадує натуральний шовк, але </a:t>
            </a:r>
            <a:r>
              <a:rPr lang="ru-RU" sz="28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є</a:t>
            </a:r>
            <a:r>
              <a:rPr lang="ru-RU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набагато міцнішим. Із нього виготовляють канати, риболовні сітки, волокна тканини, трикотажні вироби.</a:t>
            </a:r>
            <a:r>
              <a:rPr lang="ru-RU" sz="2100" b="1" dirty="0" smtClean="0">
                <a:solidFill>
                  <a:srgbClr val="C00000"/>
                </a:solidFill>
              </a:rPr>
              <a:t/>
            </a:r>
            <a:br>
              <a:rPr lang="ru-RU" sz="2100" b="1" dirty="0" smtClean="0">
                <a:solidFill>
                  <a:srgbClr val="C00000"/>
                </a:solidFill>
              </a:rPr>
            </a:br>
            <a:r>
              <a:rPr lang="ru-RU" sz="2100" b="1" dirty="0" smtClean="0">
                <a:solidFill>
                  <a:srgbClr val="C00000"/>
                </a:solidFill>
              </a:rPr>
              <a:t> 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lastic-bottle.ful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-3265" y="0"/>
            <a:ext cx="9147265" cy="685800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9552" y="188640"/>
            <a:ext cx="7992888" cy="2924944"/>
          </a:xfrm>
        </p:spPr>
        <p:txBody>
          <a:bodyPr>
            <a:noAutofit/>
          </a:bodyPr>
          <a:lstStyle/>
          <a:p>
            <a:r>
              <a:rPr lang="ru-RU" sz="2300" b="1" dirty="0" smtClean="0"/>
              <a:t>Синтетичні речовини зазвичай дуже повільно розкладаються в навколишньому середовищі, вони схильні накопичуватися в живих організмах. Синтетичні органічні речовини в природі піддаються атаці головним чином з боку мікроорганізмів.</a:t>
            </a:r>
            <a:endParaRPr lang="ru-RU" sz="2300" b="1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9552" y="1124744"/>
            <a:ext cx="8003232" cy="276490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Чудові штучні хутра, трикотаж, декоративні тканини виготовляють із поліакрилонітрильного волокна — нітрону. Це волокно має значну термо- і світлостійкість, високу еластичність. Його добувають із поліакрилонітрилу — продукту полімеризації акрилонітрилу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Akrilonotri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99592" y="4077072"/>
            <a:ext cx="7488832" cy="2304256"/>
          </a:xfrm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4248472"/>
          </a:xfrm>
        </p:spPr>
        <p:txBody>
          <a:bodyPr>
            <a:normAutofit/>
          </a:bodyPr>
          <a:lstStyle/>
          <a:p>
            <a:r>
              <a:rPr lang="uk-UA" dirty="0" smtClean="0"/>
              <a:t>Підготували учениці 9-А класу</a:t>
            </a:r>
            <a:br>
              <a:rPr lang="uk-UA" dirty="0" smtClean="0"/>
            </a:br>
            <a:r>
              <a:rPr lang="uk-UA" dirty="0" smtClean="0"/>
              <a:t>Обуховська Анастасія,</a:t>
            </a:r>
            <a:br>
              <a:rPr lang="uk-UA" dirty="0" smtClean="0"/>
            </a:br>
            <a:r>
              <a:rPr lang="uk-UA" dirty="0" smtClean="0"/>
              <a:t>Гарник Ірина,</a:t>
            </a:r>
            <a:br>
              <a:rPr lang="uk-UA" dirty="0" smtClean="0"/>
            </a:br>
            <a:r>
              <a:rPr lang="uk-UA" dirty="0" smtClean="0"/>
              <a:t>Примак Юлія.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e5d84888b3b60b57be7ab3c95ce1b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21059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9552" y="764704"/>
            <a:ext cx="8352928" cy="568863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Синтетичні органічні сполуки — невід'ємна складова нашого життя. Вони всюди : у їжі й одязі, косметичних засобах і будівельних матеріалах, спортивному й туристичному спорядженні, в автомобілях і літаках, комп'ютерах і лікувальних препаратах, засобах захисту рослин і мобільних телефонах.</a:t>
            </a:r>
          </a:p>
          <a:p>
            <a:endParaRPr lang="ru-RU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shityo-foto-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56" y="0"/>
            <a:ext cx="9139944" cy="685800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1520" y="1889448"/>
            <a:ext cx="7776864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dirty="0" smtClean="0">
                <a:solidFill>
                  <a:schemeClr val="bg1"/>
                </a:solidFill>
              </a:rPr>
              <a:t>   </a:t>
            </a:r>
          </a:p>
          <a:p>
            <a:pPr>
              <a:buNone/>
            </a:pPr>
            <a:r>
              <a:rPr lang="uk-UA" sz="3500" b="1" dirty="0" smtClean="0">
                <a:solidFill>
                  <a:schemeClr val="bg1"/>
                </a:solidFill>
                <a:cs typeface="Adobe Arabic" pitchFamily="18" charset="-78"/>
              </a:rPr>
              <a:t>Синтетичні речовини використовують у промисловості як:</a:t>
            </a:r>
          </a:p>
          <a:p>
            <a:r>
              <a:rPr lang="uk-UA" sz="3500" b="1" dirty="0" smtClean="0">
                <a:solidFill>
                  <a:schemeClr val="bg1"/>
                </a:solidFill>
                <a:cs typeface="Adobe Arabic" pitchFamily="18" charset="-78"/>
              </a:rPr>
              <a:t>нитки</a:t>
            </a:r>
          </a:p>
          <a:p>
            <a:r>
              <a:rPr lang="uk-UA" sz="3500" b="1" dirty="0" smtClean="0">
                <a:solidFill>
                  <a:schemeClr val="bg1"/>
                </a:solidFill>
                <a:cs typeface="Adobe Arabic" pitchFamily="18" charset="-78"/>
              </a:rPr>
              <a:t>тканини</a:t>
            </a:r>
          </a:p>
          <a:p>
            <a:r>
              <a:rPr lang="uk-UA" sz="3500" b="1" dirty="0" smtClean="0">
                <a:solidFill>
                  <a:schemeClr val="bg1"/>
                </a:solidFill>
                <a:cs typeface="Adobe Arabic" pitchFamily="18" charset="-78"/>
              </a:rPr>
              <a:t>пластмасові вироби</a:t>
            </a:r>
          </a:p>
          <a:p>
            <a:r>
              <a:rPr lang="uk-UA" sz="3500" b="1" dirty="0" smtClean="0">
                <a:solidFill>
                  <a:schemeClr val="bg1"/>
                </a:solidFill>
                <a:cs typeface="Adobe Arabic" pitchFamily="18" charset="-78"/>
              </a:rPr>
              <a:t>синтетичні полімерні пакети</a:t>
            </a:r>
            <a:endParaRPr lang="ru-RU" sz="3500" b="1" dirty="0">
              <a:solidFill>
                <a:schemeClr val="bg1"/>
              </a:solidFill>
              <a:cs typeface="Adobe Arabic" pitchFamily="18" charset="-78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12791996_EFF0E8F0EEE4E020E1EBE0E3EEF2E2EEF0E8F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4000" dirty="0" smtClean="0"/>
              <a:t>Загальні відомості про волокна та їх властивості:</a:t>
            </a:r>
            <a:endParaRPr lang="ru-RU" sz="4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eaLnBrk="1" hangingPunct="1">
              <a:buClr>
                <a:srgbClr val="00FF00"/>
              </a:buClr>
              <a:buFontTx/>
              <a:buChar char="o"/>
            </a:pP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основі органічних волокон лежить рослинний і тваринний світ.</a:t>
            </a:r>
          </a:p>
          <a:p>
            <a:pPr eaLnBrk="1" hangingPunct="1">
              <a:buClr>
                <a:srgbClr val="00FF00"/>
              </a:buClr>
              <a:buFontTx/>
              <a:buChar char="o"/>
            </a:pP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основі неорганічних волокон лежать мінерали.</a:t>
            </a:r>
          </a:p>
          <a:p>
            <a:pPr eaLnBrk="1" hangingPunct="1">
              <a:buClr>
                <a:srgbClr val="00FF00"/>
              </a:buClr>
              <a:buFontTx/>
              <a:buChar char="o"/>
            </a:pP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основі штучних волокон лежать природні полімери.</a:t>
            </a:r>
          </a:p>
          <a:p>
            <a:pPr eaLnBrk="1" hangingPunct="1">
              <a:buClr>
                <a:srgbClr val="00FF00"/>
              </a:buClr>
              <a:buFontTx/>
              <a:buChar char="o"/>
            </a:pP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основі синтетичних волокон лежать синтетичні полімери.</a:t>
            </a:r>
          </a:p>
          <a:p>
            <a:pPr eaLnBrk="1" hangingPunct="1">
              <a:buFontTx/>
              <a:buChar char="o"/>
            </a:pPr>
            <a:endParaRPr lang="ru-RU" sz="28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RmZZISxo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ars_1_20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532813" y="6022583"/>
            <a:ext cx="153987" cy="102385"/>
          </a:xfrm>
        </p:spPr>
      </p:pic>
      <p:pic>
        <p:nvPicPr>
          <p:cNvPr id="8" name="Рисунок 7" descr="1911_html_fb7113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1520" y="1196752"/>
            <a:ext cx="8568952" cy="5256584"/>
          </a:xfrm>
          <a:noFill/>
        </p:spPr>
        <p:txBody>
          <a:bodyPr>
            <a:normAutofit/>
          </a:bodyPr>
          <a:lstStyle/>
          <a:p>
            <a:r>
              <a:rPr lang="uk-UA" sz="22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– це </a:t>
            </a:r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хімічні волокна, одержувані з синтетичних полімерів. Синтетичні волокна формують або з розплаву полімеру (поліаміду, поліефіра, поліолефіну), або з розчину полімеру (</a:t>
            </a:r>
            <a:r>
              <a:rPr lang="uk-UA" sz="22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п</a:t>
            </a:r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rPr>
              <a:t>оліакрилонітрил, полівінілхлориду, полівінілового спирту) по сухому або мокрому методу. Синтетичні волокна випускають у вигляді текстильних і кордних ниток, моноволокна, а також штапельного волокна. Різноманітність властивостей вихідних синтетичних полімерів дозволяє одержувати синтетичні волокна з різними властивостями, тоді як можливості варіювати властивості штучних волокон дуже обмежені, оскільки їх формують практично з одного полімеру (целюлози або її похідних).</a:t>
            </a:r>
            <a:endParaRPr lang="ru-RU" sz="2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27168" cy="72494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СИНТЕТИЧНІ ВОЛОКНА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emistry_ppt_16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emistry_ppt_16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7|3.3|5.6|4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544</TotalTime>
  <Words>347</Words>
  <Application>Microsoft Office PowerPoint</Application>
  <PresentationFormat>Экран (4:3)</PresentationFormat>
  <Paragraphs>27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Синтетичні речовини у сільському господарстві, медицині та промисловості</vt:lpstr>
      <vt:lpstr>Слайд 2</vt:lpstr>
      <vt:lpstr>Слайд 3</vt:lpstr>
      <vt:lpstr>Слайд 4</vt:lpstr>
      <vt:lpstr>Загальні відомості про волокна та їх властивості:</vt:lpstr>
      <vt:lpstr>Слайд 6</vt:lpstr>
      <vt:lpstr>СИНТЕТИЧНІ ВОЛОКНА</vt:lpstr>
      <vt:lpstr>Слайд 8</vt:lpstr>
      <vt:lpstr>Слайд 9</vt:lpstr>
      <vt:lpstr>Слайд 10</vt:lpstr>
      <vt:lpstr>                 ПЕСТИЦИДИ</vt:lpstr>
      <vt:lpstr>Слайд 12</vt:lpstr>
      <vt:lpstr>Слайд 13</vt:lpstr>
      <vt:lpstr>Слайд 14</vt:lpstr>
      <vt:lpstr>Слайд 15</vt:lpstr>
      <vt:lpstr>Слайд 16</vt:lpstr>
      <vt:lpstr>Підготували учениці 9-А класу Обуховська Анастасія, Гарник Ірина, Примак Юлія.</vt:lpstr>
    </vt:vector>
  </TitlesOfParts>
  <Company>UCL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Волокна</dc:title>
  <dc:creator>Admin</dc:creator>
  <cp:lastModifiedBy>katy</cp:lastModifiedBy>
  <cp:revision>38</cp:revision>
  <dcterms:created xsi:type="dcterms:W3CDTF">2010-05-11T15:11:19Z</dcterms:created>
  <dcterms:modified xsi:type="dcterms:W3CDTF">2014-05-16T19:40:34Z</dcterms:modified>
</cp:coreProperties>
</file>