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74" d="100"/>
          <a:sy n="74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E53B7B7-1BF5-42F9-906D-A3F848AEB417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32F5F34-4DA9-4CFF-84BA-A45B7523E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3FABC-4A25-4F2E-85C7-B3A97A688034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F648F-6BC4-44B0-B036-C183E24442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8E83B77-DAED-4270-82A2-299E4C0ECC36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994D464-DE18-43FC-84F3-1A123E0823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7FF3F-D1E2-4D81-90B9-90ECCAA7DD93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12331-29D9-487B-887A-87A1EB5F22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50F32A7-E224-463A-96FB-4C834E496B9E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AA1AD1-6238-4F4D-963D-0949F8618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9DE9B-CD6F-4FC3-93D8-8B6596CEF4A9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64634-9FF3-42B6-944E-A4EA6D47F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B49EA-5901-48AD-995E-B727163FFC80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59E2A-4D25-422F-B79D-85B428875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8BFD6-2C57-4040-A5CF-4372E2578867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D57A8-2D40-4456-BE46-1C5E11479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9413-8081-4AF3-A9E1-4E60695123D3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2FD33-09FF-4EF2-8FDF-F077736DD8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93DB7-73E5-4EE3-97C8-2336B71F9198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C2550-2E1D-4D8E-86EA-D791D1CA89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258813-AB75-479D-B7F0-750490635A4E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A97D52-FA63-42BD-A9F7-D307A6538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22FD2A2-DE58-4D77-9FE8-C281C9D9EC4E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0C8632C-DA15-4D9A-B617-E34F3528D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846648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846648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846648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846648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856" y="260648"/>
            <a:ext cx="5105400" cy="12687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cap="none" dirty="0" smtClean="0"/>
              <a:t>Презентація на тему «Олово»</a:t>
            </a:r>
            <a:endParaRPr lang="ru-RU" cap="non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17230" t="12487" r="17668" b="28376"/>
          <a:stretch/>
        </p:blipFill>
        <p:spPr bwMode="auto">
          <a:xfrm>
            <a:off x="4963548" y="2132856"/>
            <a:ext cx="2677387" cy="2232248"/>
          </a:xfrm>
          <a:prstGeom prst="rect">
            <a:avLst/>
          </a:prstGeo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127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339752" y="980728"/>
            <a:ext cx="3960440" cy="3648946"/>
          </a:xfrm>
          <a:prstGeom prst="roundRect">
            <a:avLst>
              <a:gd name="adj" fmla="val 8911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Крапля розплавленого олова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626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none" dirty="0" err="1" smtClean="0"/>
              <a:t>Загальна</a:t>
            </a:r>
            <a:r>
              <a:rPr lang="ru-RU" cap="none" dirty="0" smtClean="0"/>
              <a:t> характеристика</a:t>
            </a:r>
            <a:endParaRPr lang="ru-RU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725144"/>
            <a:ext cx="8100392" cy="2031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Станум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(</a:t>
            </a:r>
            <a:r>
              <a:rPr lang="en-US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Sn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)  —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хімічний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елемент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з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атомним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номером 50 та атомною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масою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118,69 ,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що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утворює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просту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речовину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метал олово.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Олово -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м'який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сріблясто-білий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метал,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стійкий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до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хімічних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реаґентів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Його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густина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5846 кг/м3, температура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плавлення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231,9 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C;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температура кипіння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2620 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питомий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електричний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опір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0,115·10-6 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Ом·м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(20 °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C).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Межа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міцності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при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розтягненні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16,6 МПа,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відносне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подовження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80-90 %,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твердість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за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Брінеллем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38,3-41,2 МПа.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2996952"/>
            <a:ext cx="1428750" cy="1428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2051" name="Picture 3" descr="Капля расплавленного олов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/>
              <a:ext uri="{28A0092B-C50C-407E-A947-70E740481C1C}"/>
            </a:extLst>
          </a:blip>
          <a:srcRect t="4077" b="4077"/>
          <a:stretch/>
        </p:blipFill>
        <p:spPr bwMode="auto">
          <a:xfrm>
            <a:off x="2555776" y="1074209"/>
            <a:ext cx="3366864" cy="30923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626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none" dirty="0" err="1" smtClean="0"/>
              <a:t>Історія</a:t>
            </a:r>
            <a:endParaRPr lang="ru-RU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4149080"/>
            <a:ext cx="799288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Олово було відомо людині вже в IV тисячолітті до н. е.. Цей метал був малодоступний і доріг, так як вироби з нього рідко зустрічаються серед римських і грецьких старожитностей. Про олові є згадки в Біблії, Четвертої Книзі Мойсеєвого. Олово є одним з компонентів бронзи, винайденої в кінці або середині III тисячоліття до н. е. .. Оскільки бронза була найбільш міцним з відомих у той час металів і сплавів, олово було «стратегічним металом» протягом усього «бронзового століття», більше 2000 років (дуже приблизно: 35-11 століття до н. е..).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1560" y="889517"/>
            <a:ext cx="3096344" cy="3102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283968" y="908720"/>
            <a:ext cx="3121688" cy="31025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5543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cap="none" dirty="0" smtClean="0"/>
              <a:t>Походження назви</a:t>
            </a:r>
            <a:endParaRPr lang="ru-RU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789040"/>
            <a:ext cx="792088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Латинська назва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stannum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пов'язане з санскритським словом, що означає «стійкий, міцний», спочатку відносилося до сплаву свинцю і срібла, а пізніше до іншого, що імітує його сплаву, який містить близько 67% олова; до IV століття цим словом стали називати власне олово.</a:t>
            </a:r>
            <a:b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</a:b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Слово олово - загальнослов'янську, що має відповідності в балтійських мовах (пор.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лит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alavas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alvas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- «олово», прусський.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alwis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- «свинець»). Воно є суфіксальним утворенням від кореня ol-(пор.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древневерхненемецком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elo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- «жовтий», лат.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albus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- «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білий»тощо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), так що метал названий за кольором.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267744" y="836712"/>
            <a:ext cx="3600400" cy="2706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626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cap="none" dirty="0" smtClean="0"/>
              <a:t>Знаходження в природі</a:t>
            </a:r>
            <a:endParaRPr lang="ru-RU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124949" y="5013176"/>
            <a:ext cx="792088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Олово - рідкісний розсіяний елемент, за поширеністю у земній корі олово займає 47-е місце.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Кларковое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вміст олова в земній корі становить, за різними даними, від 2 × 10-4 до 8 × 10-3% за масою. Основний мінерал олова - каситерит (олов'яний камінь) SnO2, що містить до 78,8% олова. Набагато рідше в природі зустрічається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станнін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(олов'яний колчедан) - Cu2FeSnS4 (27,5%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Sn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).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35696" y="1150640"/>
            <a:ext cx="4608512" cy="35535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55432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cap="none" dirty="0" smtClean="0"/>
              <a:t>Форми знаходження</a:t>
            </a:r>
            <a:endParaRPr lang="ru-RU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-3991" y="5229200"/>
            <a:ext cx="8065031" cy="14773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Основна форма знаходження олова в гірських породах і мінералах – розсіяна. Однак олово утворює і мінеральні форми, і в цьому вигляді часто зустрічається не тільки як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акцессорій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в кислих магматичних породах, але й утворює промислові концентрації переважно в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окисной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(каситерит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SnO2) 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і сульфідної (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станнін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) формах.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42728" y="1111357"/>
            <a:ext cx="4826273" cy="37537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6263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cap="none" dirty="0" err="1" smtClean="0"/>
              <a:t>Застосування</a:t>
            </a:r>
            <a:endParaRPr lang="ru-RU" cap="none" dirty="0"/>
          </a:p>
        </p:txBody>
      </p:sp>
      <p:sp>
        <p:nvSpPr>
          <p:cNvPr id="4" name="TextBox 3"/>
          <p:cNvSpPr txBox="1"/>
          <p:nvPr/>
        </p:nvSpPr>
        <p:spPr>
          <a:xfrm>
            <a:off x="35496" y="4437112"/>
            <a:ext cx="799288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Олово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знайшло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широке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застосування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завдяки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своїй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легкоплавкості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м'якості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ковкості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хімічній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стійкості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і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здатності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давати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високоякісні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сплави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(напр.,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підшипникових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бабітів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).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Використовується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для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виробництва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білої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жерсті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і фольги. До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основних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галузей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споживання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олова належать: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харчова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(40 %),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авіаційна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автомобільна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суднобудівна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і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радіотехнічна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промисловість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також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гальванопластика,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скляна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і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текстильна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промисловість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Олово - важлива складові частина </a:t>
            </a:r>
            <a:r>
              <a:rPr lang="uk-UA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пріпоїв</a:t>
            </a:r>
            <a:r>
              <a:rPr lang="uk-U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5536" y="897022"/>
            <a:ext cx="3024336" cy="33315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/>
            <a:ext uri="{91240B29-F687-4F45-9708-019B960494DF}"/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/>
              <a:ext uri="{28A0092B-C50C-407E-A947-70E740481C1C}"/>
            </a:extLst>
          </a:blip>
          <a:srcRect t="10081" b="14203"/>
          <a:stretch/>
        </p:blipFill>
        <p:spPr bwMode="auto">
          <a:xfrm>
            <a:off x="3851920" y="1136000"/>
            <a:ext cx="3810000" cy="28847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Arial</vt:lpstr>
      <vt:lpstr>Trebuchet MS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Vallsoft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«Олово»</dc:title>
  <dc:creator>Dmitry</dc:creator>
  <cp:lastModifiedBy>Максим</cp:lastModifiedBy>
  <cp:revision>15</cp:revision>
  <dcterms:created xsi:type="dcterms:W3CDTF">2011-05-16T13:00:52Z</dcterms:created>
  <dcterms:modified xsi:type="dcterms:W3CDTF">2012-05-05T19:32:14Z</dcterms:modified>
</cp:coreProperties>
</file>