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21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544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881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02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276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865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559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910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83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6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380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015669A-C927-40DE-BD1E-9753F868236D}" type="datetimeFigureOut">
              <a:rPr lang="uk-UA" smtClean="0"/>
              <a:t>06.04.2014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43F4170-321A-4F2E-9C53-2C32E27C3F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9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133" y="1309511"/>
            <a:ext cx="10036387" cy="3158520"/>
          </a:xfrm>
        </p:spPr>
        <p:txBody>
          <a:bodyPr/>
          <a:lstStyle/>
          <a:p>
            <a:r>
              <a:rPr lang="uk-UA" sz="8000" dirty="0" smtClean="0"/>
              <a:t>Харчові добавки. </a:t>
            </a:r>
            <a:r>
              <a:rPr lang="en-US" sz="8000" dirty="0" smtClean="0"/>
              <a:t>e</a:t>
            </a:r>
            <a:r>
              <a:rPr lang="uk-UA" sz="8000" dirty="0" smtClean="0"/>
              <a:t>-числа</a:t>
            </a:r>
            <a:endParaRPr lang="uk-UA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3908552" cy="2339058"/>
          </a:xfrm>
        </p:spPr>
        <p:txBody>
          <a:bodyPr>
            <a:noAutofit/>
          </a:bodyPr>
          <a:lstStyle/>
          <a:p>
            <a:r>
              <a:rPr lang="uk-UA" sz="2400" dirty="0" smtClean="0"/>
              <a:t>Підготувала </a:t>
            </a:r>
          </a:p>
          <a:p>
            <a:r>
              <a:rPr lang="uk-UA" sz="2400" dirty="0"/>
              <a:t>у</a:t>
            </a:r>
            <a:r>
              <a:rPr lang="uk-UA" sz="2400" dirty="0" smtClean="0"/>
              <a:t>чениця 7(11)-Б класу</a:t>
            </a:r>
          </a:p>
          <a:p>
            <a:r>
              <a:rPr lang="uk-UA" sz="2400" dirty="0" smtClean="0"/>
              <a:t>Луцької гімназії №4</a:t>
            </a:r>
          </a:p>
          <a:p>
            <a:r>
              <a:rPr lang="uk-UA" sz="2400" dirty="0" smtClean="0"/>
              <a:t>Імені Модеста Левицького</a:t>
            </a:r>
          </a:p>
          <a:p>
            <a:r>
              <a:rPr lang="uk-UA" sz="2400" dirty="0" smtClean="0"/>
              <a:t>Цибульська Вікторія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9062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Як </a:t>
            </a:r>
            <a:r>
              <a:rPr lang="ru-RU" b="1" dirty="0" err="1" smtClean="0"/>
              <a:t>вберегтися</a:t>
            </a:r>
            <a:r>
              <a:rPr lang="ru-RU" b="1" dirty="0" smtClean="0"/>
              <a:t>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Повністю</a:t>
            </a:r>
            <a:r>
              <a:rPr lang="ru-RU" sz="2400" dirty="0"/>
              <a:t> </a:t>
            </a:r>
            <a:r>
              <a:rPr lang="ru-RU" sz="2400" dirty="0" err="1"/>
              <a:t>уникнути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 з консервантами </a:t>
            </a:r>
            <a:r>
              <a:rPr lang="ru-RU" sz="2400" dirty="0" err="1"/>
              <a:t>неможливо</a:t>
            </a:r>
            <a:r>
              <a:rPr lang="ru-RU" sz="2400" dirty="0"/>
              <a:t>, але </a:t>
            </a:r>
            <a:r>
              <a:rPr lang="ru-RU" sz="2400" dirty="0" err="1"/>
              <a:t>кожен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зменшити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«</a:t>
            </a:r>
            <a:r>
              <a:rPr lang="ru-RU" sz="2400" dirty="0" err="1"/>
              <a:t>хімії</a:t>
            </a:r>
            <a:r>
              <a:rPr lang="ru-RU" sz="2400" dirty="0"/>
              <a:t>» на </a:t>
            </a:r>
            <a:r>
              <a:rPr lang="ru-RU" sz="2400" dirty="0" err="1"/>
              <a:t>столі</a:t>
            </a:r>
            <a:r>
              <a:rPr lang="ru-RU" sz="2400" dirty="0"/>
              <a:t>. </a:t>
            </a:r>
            <a:r>
              <a:rPr lang="ru-RU" sz="2400" dirty="0" err="1"/>
              <a:t>Пам’ятайте</a:t>
            </a:r>
            <a:r>
              <a:rPr lang="ru-RU" sz="2400" dirty="0"/>
              <a:t>, добавки не </a:t>
            </a:r>
            <a:r>
              <a:rPr lang="ru-RU" sz="2400" dirty="0" err="1"/>
              <a:t>виводяться</a:t>
            </a:r>
            <a:r>
              <a:rPr lang="ru-RU" sz="2400" dirty="0"/>
              <a:t> з </a:t>
            </a:r>
            <a:r>
              <a:rPr lang="ru-RU" sz="2400" dirty="0" err="1"/>
              <a:t>організму</a:t>
            </a:r>
            <a:r>
              <a:rPr lang="ru-RU" sz="2400" dirty="0"/>
              <a:t>.</a:t>
            </a:r>
          </a:p>
          <a:p>
            <a:r>
              <a:rPr lang="ru-RU" sz="2400" dirty="0"/>
              <a:t>«</a:t>
            </a:r>
            <a:r>
              <a:rPr lang="ru-RU" sz="2400" dirty="0" err="1"/>
              <a:t>Приберіть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столу </a:t>
            </a:r>
            <a:r>
              <a:rPr lang="ru-RU" sz="2400" dirty="0" err="1"/>
              <a:t>пакетовані</a:t>
            </a:r>
            <a:r>
              <a:rPr lang="ru-RU" sz="2400" dirty="0"/>
              <a:t> соки, </a:t>
            </a:r>
            <a:r>
              <a:rPr lang="ru-RU" sz="2400" dirty="0" err="1"/>
              <a:t>відмовтесь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магазинних</a:t>
            </a:r>
            <a:r>
              <a:rPr lang="ru-RU" sz="2400" dirty="0"/>
              <a:t> </a:t>
            </a:r>
            <a:r>
              <a:rPr lang="ru-RU" sz="2400" dirty="0" err="1"/>
              <a:t>соусів</a:t>
            </a:r>
            <a:r>
              <a:rPr lang="ru-RU" sz="2400" dirty="0"/>
              <a:t> та </a:t>
            </a:r>
            <a:r>
              <a:rPr lang="ru-RU" sz="2400" dirty="0" err="1"/>
              <a:t>майонезів</a:t>
            </a:r>
            <a:r>
              <a:rPr lang="ru-RU" sz="2400" dirty="0"/>
              <a:t>, не </a:t>
            </a:r>
            <a:r>
              <a:rPr lang="ru-RU" sz="2400" dirty="0" err="1"/>
              <a:t>полегшуйте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напівфабрикатами</a:t>
            </a:r>
            <a:r>
              <a:rPr lang="ru-RU" sz="2400" dirty="0"/>
              <a:t>. </a:t>
            </a:r>
            <a:r>
              <a:rPr lang="ru-RU" sz="2400" dirty="0" err="1"/>
              <a:t>Привчіться</a:t>
            </a:r>
            <a:r>
              <a:rPr lang="ru-RU" sz="2400" dirty="0"/>
              <a:t> </a:t>
            </a:r>
            <a:r>
              <a:rPr lang="ru-RU" sz="2400" dirty="0" err="1"/>
              <a:t>готувати</a:t>
            </a:r>
            <a:r>
              <a:rPr lang="ru-RU" sz="2400" dirty="0"/>
              <a:t> </a:t>
            </a:r>
            <a:r>
              <a:rPr lang="ru-RU" sz="2400" dirty="0" err="1"/>
              <a:t>самі</a:t>
            </a:r>
            <a:r>
              <a:rPr lang="ru-RU" sz="2400" dirty="0" smtClean="0"/>
              <a:t>»</a:t>
            </a:r>
            <a:endParaRPr lang="ru-RU" sz="2400" dirty="0"/>
          </a:p>
          <a:p>
            <a:pPr marL="0" indent="0">
              <a:buNone/>
            </a:pP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77" y="4017434"/>
            <a:ext cx="3175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8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270" y="2482766"/>
            <a:ext cx="10058400" cy="1609344"/>
          </a:xfrm>
        </p:spPr>
        <p:txBody>
          <a:bodyPr/>
          <a:lstStyle/>
          <a:p>
            <a:pPr algn="ctr"/>
            <a:r>
              <a:rPr lang="uk-UA" dirty="0" smtClean="0"/>
              <a:t>Дякую за увагу!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461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uk-UA" dirty="0" smtClean="0"/>
              <a:t>Що таке харчові добавки?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 err="1"/>
              <a:t>Харчові</a:t>
            </a:r>
            <a:r>
              <a:rPr lang="ru-RU" dirty="0"/>
              <a:t> добавки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і </a:t>
            </a:r>
            <a:r>
              <a:rPr lang="ru-RU" dirty="0" err="1"/>
              <a:t>синтезовані</a:t>
            </a:r>
            <a:r>
              <a:rPr lang="ru-RU" dirty="0"/>
              <a:t>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, </a:t>
            </a:r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введення</a:t>
            </a:r>
            <a:r>
              <a:rPr lang="ru-RU" dirty="0"/>
              <a:t> в </a:t>
            </a:r>
            <a:r>
              <a:rPr lang="ru-RU" dirty="0" err="1"/>
              <a:t>харчові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з метою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поліпшення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технологічної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,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термінів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, </a:t>
            </a:r>
            <a:r>
              <a:rPr lang="ru-RU" dirty="0" err="1"/>
              <a:t>консервування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готовим продуктам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/>
              <a:t>органолептичних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 (</a:t>
            </a:r>
            <a:r>
              <a:rPr lang="ru-RU" dirty="0" err="1"/>
              <a:t>кольору</a:t>
            </a:r>
            <a:r>
              <a:rPr lang="ru-RU" dirty="0"/>
              <a:t>, запаху, смаку, </a:t>
            </a:r>
            <a:r>
              <a:rPr lang="ru-RU" dirty="0" err="1"/>
              <a:t>консистенції</a:t>
            </a:r>
            <a:r>
              <a:rPr lang="ru-RU" dirty="0"/>
              <a:t>).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добавок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подовжують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придатності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і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ілюзію</a:t>
            </a:r>
            <a:r>
              <a:rPr lang="ru-RU" dirty="0"/>
              <a:t> смаку, </a:t>
            </a:r>
            <a:r>
              <a:rPr lang="ru-RU" dirty="0" err="1"/>
              <a:t>кольору</a:t>
            </a:r>
            <a:r>
              <a:rPr lang="ru-RU" dirty="0"/>
              <a:t> і запаху. 15% сметана </a:t>
            </a:r>
            <a:r>
              <a:rPr lang="ru-RU" dirty="0" err="1"/>
              <a:t>набуває</a:t>
            </a:r>
            <a:r>
              <a:rPr lang="ru-RU" dirty="0"/>
              <a:t> </a:t>
            </a:r>
            <a:r>
              <a:rPr lang="ru-RU" dirty="0" err="1"/>
              <a:t>домашньої</a:t>
            </a:r>
            <a:r>
              <a:rPr lang="ru-RU" dirty="0"/>
              <a:t> </a:t>
            </a:r>
            <a:r>
              <a:rPr lang="ru-RU" dirty="0" err="1"/>
              <a:t>згущеності</a:t>
            </a:r>
            <a:r>
              <a:rPr lang="ru-RU" dirty="0"/>
              <a:t>,  маргарин - вершкового смаку, а </a:t>
            </a:r>
            <a:r>
              <a:rPr lang="ru-RU" dirty="0" err="1"/>
              <a:t>прості</a:t>
            </a:r>
            <a:r>
              <a:rPr lang="ru-RU" dirty="0"/>
              <a:t> </a:t>
            </a:r>
            <a:r>
              <a:rPr lang="ru-RU" dirty="0" err="1"/>
              <a:t>сухарі</a:t>
            </a:r>
            <a:r>
              <a:rPr lang="ru-RU" dirty="0"/>
              <a:t> - </a:t>
            </a:r>
            <a:r>
              <a:rPr lang="ru-RU" dirty="0" err="1"/>
              <a:t>присмаку</a:t>
            </a:r>
            <a:r>
              <a:rPr lang="ru-RU" dirty="0"/>
              <a:t> </a:t>
            </a:r>
            <a:r>
              <a:rPr lang="ru-RU" dirty="0" err="1"/>
              <a:t>чорної</a:t>
            </a:r>
            <a:r>
              <a:rPr lang="ru-RU" dirty="0"/>
              <a:t>  </a:t>
            </a:r>
            <a:r>
              <a:rPr lang="ru-RU" dirty="0" err="1"/>
              <a:t>ікри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18" y="4146804"/>
            <a:ext cx="3678794" cy="252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98" y="4146804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594" y="191121"/>
            <a:ext cx="10058400" cy="1609344"/>
          </a:xfrm>
        </p:spPr>
        <p:txBody>
          <a:bodyPr/>
          <a:lstStyle/>
          <a:p>
            <a:r>
              <a:rPr lang="uk-UA" dirty="0" smtClean="0"/>
              <a:t>історія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0577" y="1150564"/>
            <a:ext cx="9028515" cy="2597348"/>
          </a:xfrm>
        </p:spPr>
        <p:txBody>
          <a:bodyPr/>
          <a:lstStyle/>
          <a:p>
            <a:r>
              <a:rPr lang="ru-RU" dirty="0" err="1"/>
              <a:t>Харчові</a:t>
            </a:r>
            <a:r>
              <a:rPr lang="ru-RU" dirty="0"/>
              <a:t> добавки  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століть</a:t>
            </a:r>
            <a:r>
              <a:rPr lang="ru-RU" dirty="0"/>
              <a:t>: </a:t>
            </a:r>
            <a:r>
              <a:rPr lang="ru-RU" dirty="0" err="1"/>
              <a:t>сіль</a:t>
            </a:r>
            <a:r>
              <a:rPr lang="ru-RU" dirty="0"/>
              <a:t>, </a:t>
            </a:r>
            <a:r>
              <a:rPr lang="ru-RU" dirty="0" err="1"/>
              <a:t>спеції</a:t>
            </a:r>
            <a:r>
              <a:rPr lang="ru-RU" dirty="0"/>
              <a:t> – </a:t>
            </a:r>
            <a:r>
              <a:rPr lang="ru-RU" dirty="0" err="1"/>
              <a:t>перець</a:t>
            </a:r>
            <a:r>
              <a:rPr lang="ru-RU" dirty="0"/>
              <a:t>, гвоздика, </a:t>
            </a:r>
            <a:r>
              <a:rPr lang="ru-RU" dirty="0" err="1"/>
              <a:t>мускатний</a:t>
            </a:r>
            <a:r>
              <a:rPr lang="ru-RU" dirty="0"/>
              <a:t> </a:t>
            </a:r>
            <a:r>
              <a:rPr lang="ru-RU" dirty="0" err="1"/>
              <a:t>горіх</a:t>
            </a:r>
            <a:r>
              <a:rPr lang="ru-RU" dirty="0"/>
              <a:t>, </a:t>
            </a:r>
            <a:r>
              <a:rPr lang="ru-RU" dirty="0" err="1"/>
              <a:t>кориця</a:t>
            </a:r>
            <a:r>
              <a:rPr lang="ru-RU" dirty="0"/>
              <a:t> - мед </a:t>
            </a:r>
            <a:r>
              <a:rPr lang="ru-RU" dirty="0" err="1"/>
              <a:t>відомі</a:t>
            </a:r>
            <a:r>
              <a:rPr lang="ru-RU" dirty="0"/>
              <a:t> людям з </a:t>
            </a:r>
            <a:r>
              <a:rPr lang="ru-RU" dirty="0" err="1"/>
              <a:t>незапам'ятних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широке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добавок </a:t>
            </a:r>
            <a:r>
              <a:rPr lang="ru-RU" dirty="0" err="1"/>
              <a:t>почалося</a:t>
            </a:r>
            <a:r>
              <a:rPr lang="ru-RU" dirty="0"/>
              <a:t>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en-US" dirty="0"/>
              <a:t>XIX </a:t>
            </a:r>
            <a:r>
              <a:rPr lang="ru-RU" dirty="0"/>
              <a:t>ст. У 1907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співробітник</a:t>
            </a:r>
            <a:r>
              <a:rPr lang="ru-RU" dirty="0"/>
              <a:t> </a:t>
            </a:r>
            <a:r>
              <a:rPr lang="ru-RU" dirty="0" err="1"/>
              <a:t>Імператорського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Токіо</a:t>
            </a:r>
            <a:r>
              <a:rPr lang="ru-RU" dirty="0"/>
              <a:t> (</a:t>
            </a:r>
            <a:r>
              <a:rPr lang="ru-RU" dirty="0" err="1"/>
              <a:t>Японія</a:t>
            </a:r>
            <a:r>
              <a:rPr lang="ru-RU" dirty="0"/>
              <a:t>) </a:t>
            </a:r>
            <a:r>
              <a:rPr lang="ru-RU" dirty="0" err="1"/>
              <a:t>Кікунае</a:t>
            </a:r>
            <a:r>
              <a:rPr lang="ru-RU" dirty="0"/>
              <a:t> </a:t>
            </a:r>
            <a:r>
              <a:rPr lang="ru-RU" dirty="0" err="1"/>
              <a:t>Ікеда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одержав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кристалічний</a:t>
            </a:r>
            <a:r>
              <a:rPr lang="ru-RU" dirty="0"/>
              <a:t> порошок,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посилював</a:t>
            </a:r>
            <a:r>
              <a:rPr lang="ru-RU" dirty="0"/>
              <a:t> </a:t>
            </a:r>
            <a:r>
              <a:rPr lang="ru-RU" dirty="0" err="1"/>
              <a:t>смакові</a:t>
            </a:r>
            <a:r>
              <a:rPr lang="ru-RU" dirty="0"/>
              <a:t> </a:t>
            </a:r>
            <a:r>
              <a:rPr lang="ru-RU" dirty="0" err="1"/>
              <a:t>відчуття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</a:t>
            </a:r>
            <a:r>
              <a:rPr lang="ru-RU" dirty="0" err="1"/>
              <a:t>сосочків</a:t>
            </a:r>
            <a:r>
              <a:rPr lang="ru-RU" dirty="0"/>
              <a:t> </a:t>
            </a:r>
            <a:r>
              <a:rPr lang="ru-RU" dirty="0" err="1"/>
              <a:t>язика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" y="3321050"/>
            <a:ext cx="4092928" cy="40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514" y="337764"/>
            <a:ext cx="10058400" cy="4050792"/>
          </a:xfrm>
        </p:spPr>
        <p:txBody>
          <a:bodyPr/>
          <a:lstStyle/>
          <a:p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добавок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писали на </a:t>
            </a:r>
            <a:r>
              <a:rPr lang="ru-RU" dirty="0" err="1"/>
              <a:t>етикетках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, але вони </a:t>
            </a:r>
            <a:r>
              <a:rPr lang="ru-RU" dirty="0" err="1"/>
              <a:t>займали</a:t>
            </a:r>
            <a:r>
              <a:rPr lang="ru-RU" dirty="0"/>
              <a:t> так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1953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вирішено</a:t>
            </a:r>
            <a:r>
              <a:rPr lang="ru-RU" dirty="0"/>
              <a:t> </a:t>
            </a:r>
            <a:r>
              <a:rPr lang="ru-RU" dirty="0" err="1"/>
              <a:t>змінити</a:t>
            </a:r>
            <a:r>
              <a:rPr lang="ru-RU" dirty="0"/>
              <a:t> </a:t>
            </a:r>
            <a:r>
              <a:rPr lang="ru-RU" dirty="0" err="1"/>
              <a:t>повні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буквою Е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/>
              <a:t>Europe) </a:t>
            </a:r>
            <a:r>
              <a:rPr lang="ru-RU" dirty="0"/>
              <a:t>з </a:t>
            </a:r>
            <a:r>
              <a:rPr lang="ru-RU" dirty="0" err="1"/>
              <a:t>цифровими</a:t>
            </a:r>
            <a:r>
              <a:rPr lang="ru-RU" dirty="0"/>
              <a:t> кодами, </a:t>
            </a:r>
            <a:r>
              <a:rPr lang="ru-RU" dirty="0" err="1"/>
              <a:t>ідентифікованими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класифікації</a:t>
            </a:r>
            <a:r>
              <a:rPr lang="ru-RU" dirty="0"/>
              <a:t> (</a:t>
            </a:r>
            <a:r>
              <a:rPr lang="en-US" dirty="0"/>
              <a:t>INS):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527"/>
            <a:ext cx="5764859" cy="4323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38" y="3891349"/>
            <a:ext cx="3697818" cy="27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937" y="326588"/>
            <a:ext cx="10058400" cy="3026212"/>
          </a:xfrm>
        </p:spPr>
        <p:txBody>
          <a:bodyPr/>
          <a:lstStyle/>
          <a:p>
            <a:r>
              <a:rPr lang="uk-UA" dirty="0"/>
              <a:t>Їжа-крок до смерті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13" y="2363257"/>
            <a:ext cx="6193719" cy="42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1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569946"/>
          </a:xfrm>
        </p:spPr>
        <p:txBody>
          <a:bodyPr>
            <a:normAutofit/>
          </a:bodyPr>
          <a:lstStyle/>
          <a:p>
            <a:r>
              <a:rPr lang="ru-RU" sz="1800" dirty="0" err="1"/>
              <a:t>Майже</a:t>
            </a:r>
            <a:r>
              <a:rPr lang="ru-RU" sz="1800" dirty="0"/>
              <a:t> все, </a:t>
            </a:r>
            <a:r>
              <a:rPr lang="ru-RU" sz="1800" dirty="0" err="1"/>
              <a:t>що</a:t>
            </a:r>
            <a:r>
              <a:rPr lang="ru-RU" sz="1800" dirty="0"/>
              <a:t> ми </a:t>
            </a:r>
            <a:r>
              <a:rPr lang="ru-RU" sz="1800" dirty="0" err="1"/>
              <a:t>їмо</a:t>
            </a:r>
            <a:r>
              <a:rPr lang="ru-RU" sz="1800" dirty="0"/>
              <a:t> </a:t>
            </a:r>
            <a:r>
              <a:rPr lang="ru-RU" sz="1800" dirty="0" err="1"/>
              <a:t>щодня</a:t>
            </a:r>
            <a:r>
              <a:rPr lang="ru-RU" sz="1800" dirty="0"/>
              <a:t>, </a:t>
            </a:r>
            <a:r>
              <a:rPr lang="ru-RU" sz="1800" dirty="0" err="1"/>
              <a:t>містить</a:t>
            </a:r>
            <a:r>
              <a:rPr lang="ru-RU" sz="1800" dirty="0"/>
              <a:t>  </a:t>
            </a:r>
            <a:r>
              <a:rPr lang="ru-RU" sz="1800" dirty="0" err="1"/>
              <a:t>харчові</a:t>
            </a:r>
            <a:r>
              <a:rPr lang="ru-RU" sz="1800" dirty="0"/>
              <a:t> добавки. </a:t>
            </a:r>
            <a:r>
              <a:rPr lang="ru-RU" sz="1800" dirty="0" err="1"/>
              <a:t>Зокрема</a:t>
            </a:r>
            <a:r>
              <a:rPr lang="ru-RU" sz="1800" dirty="0"/>
              <a:t>, </a:t>
            </a:r>
            <a:r>
              <a:rPr lang="ru-RU" sz="1800" dirty="0" err="1"/>
              <a:t>рибні</a:t>
            </a:r>
            <a:r>
              <a:rPr lang="ru-RU" sz="1800" dirty="0"/>
              <a:t> </a:t>
            </a:r>
            <a:r>
              <a:rPr lang="ru-RU" sz="1800" dirty="0" err="1"/>
              <a:t>пресерви</a:t>
            </a:r>
            <a:r>
              <a:rPr lang="ru-RU" sz="1800" dirty="0"/>
              <a:t> </a:t>
            </a:r>
            <a:r>
              <a:rPr lang="ru-RU" sz="1800" dirty="0" err="1"/>
              <a:t>містять</a:t>
            </a:r>
            <a:r>
              <a:rPr lang="ru-RU" sz="1800" dirty="0"/>
              <a:t> консервант Е-211,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сприяє</a:t>
            </a:r>
            <a:r>
              <a:rPr lang="ru-RU" sz="1800" dirty="0"/>
              <a:t> </a:t>
            </a:r>
            <a:r>
              <a:rPr lang="ru-RU" sz="1800" dirty="0" err="1"/>
              <a:t>розвитку</a:t>
            </a:r>
            <a:r>
              <a:rPr lang="ru-RU" sz="1800" dirty="0"/>
              <a:t> раку.</a:t>
            </a:r>
            <a:endParaRPr lang="uk-UA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349"/>
            <a:ext cx="6349206" cy="5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8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 </a:t>
            </a:r>
            <a:r>
              <a:rPr lang="ru-RU" sz="1800" dirty="0" err="1"/>
              <a:t>Плавленим</a:t>
            </a:r>
            <a:r>
              <a:rPr lang="ru-RU" sz="1800" dirty="0"/>
              <a:t> </a:t>
            </a:r>
            <a:r>
              <a:rPr lang="ru-RU" sz="1800" dirty="0" err="1"/>
              <a:t>сирком</a:t>
            </a:r>
            <a:r>
              <a:rPr lang="ru-RU" sz="1800" dirty="0"/>
              <a:t> "Дружба”,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їсти</a:t>
            </a:r>
            <a:r>
              <a:rPr lang="ru-RU" sz="1800" dirty="0"/>
              <a:t> </a:t>
            </a:r>
            <a:r>
              <a:rPr lang="ru-RU" sz="1800" dirty="0" err="1"/>
              <a:t>щодня</a:t>
            </a:r>
            <a:r>
              <a:rPr lang="ru-RU" sz="1800" dirty="0"/>
              <a:t>,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надмірно</a:t>
            </a:r>
            <a:r>
              <a:rPr lang="ru-RU" sz="1800" dirty="0"/>
              <a:t> </a:t>
            </a:r>
            <a:r>
              <a:rPr lang="ru-RU" sz="1800" dirty="0" err="1"/>
              <a:t>підвищити</a:t>
            </a:r>
            <a:r>
              <a:rPr lang="ru-RU" sz="1800" dirty="0"/>
              <a:t> холестерин в </a:t>
            </a:r>
            <a:r>
              <a:rPr lang="ru-RU" sz="1800" dirty="0" err="1"/>
              <a:t>крові</a:t>
            </a:r>
            <a:r>
              <a:rPr lang="ru-RU" sz="1800" dirty="0"/>
              <a:t>, </a:t>
            </a:r>
            <a:r>
              <a:rPr lang="ru-RU" sz="1800" dirty="0" err="1"/>
              <a:t>оскільки</a:t>
            </a:r>
            <a:r>
              <a:rPr lang="ru-RU" sz="1800" dirty="0"/>
              <a:t>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містить</a:t>
            </a:r>
            <a:r>
              <a:rPr lang="ru-RU" sz="1800" dirty="0"/>
              <a:t> емульгатори Е-450 і Е-451. </a:t>
            </a:r>
            <a:r>
              <a:rPr lang="ru-RU" sz="1800" dirty="0" err="1"/>
              <a:t>Ковбасний</a:t>
            </a:r>
            <a:r>
              <a:rPr lang="ru-RU" sz="1800" dirty="0"/>
              <a:t> сир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містить</a:t>
            </a:r>
            <a:r>
              <a:rPr lang="ru-RU" sz="1800" dirty="0"/>
              <a:t>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консервантів</a:t>
            </a:r>
            <a:r>
              <a:rPr lang="ru-RU" sz="1800" dirty="0"/>
              <a:t>, </a:t>
            </a:r>
            <a:r>
              <a:rPr lang="ru-RU" sz="1800" dirty="0" err="1"/>
              <a:t>зокрема</a:t>
            </a:r>
            <a:r>
              <a:rPr lang="ru-RU" sz="1800" dirty="0"/>
              <a:t>, Е-451, Е-452, Е-412, Е-415, </a:t>
            </a:r>
            <a:r>
              <a:rPr lang="ru-RU" sz="1800" dirty="0" err="1"/>
              <a:t>які</a:t>
            </a:r>
            <a:r>
              <a:rPr lang="ru-RU" sz="1800" dirty="0"/>
              <a:t> негативно </a:t>
            </a:r>
            <a:r>
              <a:rPr lang="ru-RU" sz="1800" dirty="0" err="1"/>
              <a:t>впливають</a:t>
            </a:r>
            <a:r>
              <a:rPr lang="ru-RU" sz="1800" dirty="0"/>
              <a:t> на </a:t>
            </a:r>
            <a:r>
              <a:rPr lang="ru-RU" sz="1800" dirty="0" err="1"/>
              <a:t>здоров’я</a:t>
            </a:r>
            <a:r>
              <a:rPr lang="ru-RU" sz="1800" dirty="0"/>
              <a:t>, </a:t>
            </a:r>
            <a:r>
              <a:rPr lang="ru-RU" sz="1800" dirty="0" err="1"/>
              <a:t>спричиняючи</a:t>
            </a:r>
            <a:r>
              <a:rPr lang="ru-RU" sz="1800" dirty="0"/>
              <a:t> </a:t>
            </a:r>
            <a:r>
              <a:rPr lang="ru-RU" sz="1800" dirty="0" err="1"/>
              <a:t>онкозахворювання</a:t>
            </a:r>
            <a:r>
              <a:rPr lang="ru-RU" sz="1800" dirty="0"/>
              <a:t>. Сир </a:t>
            </a:r>
            <a:r>
              <a:rPr lang="ru-RU" sz="1800" dirty="0" err="1"/>
              <a:t>твердий</a:t>
            </a:r>
            <a:r>
              <a:rPr lang="ru-RU" sz="1800" dirty="0"/>
              <a:t> "</a:t>
            </a:r>
            <a:r>
              <a:rPr lang="ru-RU" sz="1800" dirty="0" err="1"/>
              <a:t>Мармуровий"містить</a:t>
            </a:r>
            <a:r>
              <a:rPr lang="ru-RU" sz="1800" dirty="0"/>
              <a:t>  </a:t>
            </a:r>
            <a:r>
              <a:rPr lang="ru-RU" sz="1800" dirty="0" err="1"/>
              <a:t>ракоутворюючий</a:t>
            </a:r>
            <a:r>
              <a:rPr lang="ru-RU" sz="1800" dirty="0"/>
              <a:t> </a:t>
            </a:r>
            <a:r>
              <a:rPr lang="ru-RU" sz="1800" dirty="0" err="1"/>
              <a:t>емульгатор</a:t>
            </a:r>
            <a:r>
              <a:rPr lang="ru-RU" sz="1800" dirty="0"/>
              <a:t> Е-252. </a:t>
            </a:r>
            <a:endParaRPr lang="uk-UA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2551817"/>
            <a:ext cx="5045252" cy="3987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77" y="3066070"/>
            <a:ext cx="4445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84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/>
              <a:t>Печиво</a:t>
            </a:r>
            <a:r>
              <a:rPr lang="ru-RU" sz="1800" dirty="0"/>
              <a:t> "</a:t>
            </a:r>
            <a:r>
              <a:rPr lang="ru-RU" sz="1800" dirty="0" err="1"/>
              <a:t>Топлене</a:t>
            </a:r>
            <a:r>
              <a:rPr lang="ru-RU" sz="1800" dirty="0"/>
              <a:t> </a:t>
            </a:r>
            <a:r>
              <a:rPr lang="ru-RU" sz="1800" dirty="0" err="1"/>
              <a:t>молоко"може</a:t>
            </a:r>
            <a:r>
              <a:rPr lang="ru-RU" sz="1800" dirty="0"/>
              <a:t> </a:t>
            </a:r>
            <a:r>
              <a:rPr lang="ru-RU" sz="1800" dirty="0" err="1"/>
              <a:t>горіти</a:t>
            </a:r>
            <a:r>
              <a:rPr lang="ru-RU" sz="1800" dirty="0"/>
              <a:t>, як </a:t>
            </a:r>
            <a:r>
              <a:rPr lang="ru-RU" sz="1800" dirty="0" err="1"/>
              <a:t>свічка</a:t>
            </a:r>
            <a:r>
              <a:rPr lang="ru-RU" sz="1800" dirty="0"/>
              <a:t>, і при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виділяти</a:t>
            </a:r>
            <a:r>
              <a:rPr lang="ru-RU" sz="1800" dirty="0"/>
              <a:t> </a:t>
            </a:r>
            <a:r>
              <a:rPr lang="ru-RU" sz="1800" dirty="0" err="1"/>
              <a:t>їдкий</a:t>
            </a:r>
            <a:r>
              <a:rPr lang="ru-RU" sz="1800" dirty="0"/>
              <a:t> </a:t>
            </a:r>
            <a:r>
              <a:rPr lang="ru-RU" sz="1800" dirty="0" err="1"/>
              <a:t>дим</a:t>
            </a:r>
            <a:r>
              <a:rPr lang="ru-RU" sz="1800" dirty="0"/>
              <a:t>. </a:t>
            </a:r>
            <a:r>
              <a:rPr lang="ru-RU" sz="1800" dirty="0" err="1"/>
              <a:t>Можливо</a:t>
            </a:r>
            <a:r>
              <a:rPr lang="ru-RU" sz="1800" dirty="0"/>
              <a:t>, справа у тому, </a:t>
            </a:r>
            <a:r>
              <a:rPr lang="ru-RU" sz="1800" dirty="0" err="1"/>
              <a:t>що</a:t>
            </a:r>
            <a:r>
              <a:rPr lang="ru-RU" sz="1800" dirty="0"/>
              <a:t> до </a:t>
            </a:r>
            <a:r>
              <a:rPr lang="ru-RU" sz="1800" dirty="0" err="1"/>
              <a:t>його</a:t>
            </a:r>
            <a:r>
              <a:rPr lang="ru-RU" sz="1800" dirty="0"/>
              <a:t> складу входить </a:t>
            </a:r>
            <a:r>
              <a:rPr lang="ru-RU" sz="1800" dirty="0" err="1"/>
              <a:t>стабілізатор</a:t>
            </a:r>
            <a:r>
              <a:rPr lang="ru-RU" sz="1800" dirty="0"/>
              <a:t> Е-503,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визнано</a:t>
            </a:r>
            <a:r>
              <a:rPr lang="ru-RU" sz="1800" dirty="0"/>
              <a:t> </a:t>
            </a:r>
            <a:r>
              <a:rPr lang="ru-RU" sz="1800" dirty="0" err="1"/>
              <a:t>небезпечним</a:t>
            </a:r>
            <a:r>
              <a:rPr lang="ru-RU" sz="1800" dirty="0"/>
              <a:t> для </a:t>
            </a:r>
            <a:r>
              <a:rPr lang="ru-RU" sz="1800" dirty="0" err="1"/>
              <a:t>життя</a:t>
            </a:r>
            <a:r>
              <a:rPr lang="ru-RU" sz="1800" dirty="0"/>
              <a:t> і </a:t>
            </a:r>
            <a:r>
              <a:rPr lang="ru-RU" sz="1800" dirty="0" err="1"/>
              <a:t>здоров’я</a:t>
            </a:r>
            <a:r>
              <a:rPr lang="ru-RU" sz="1800" dirty="0"/>
              <a:t> </a:t>
            </a:r>
            <a:r>
              <a:rPr lang="ru-RU" sz="1800" dirty="0" err="1"/>
              <a:t>людини</a:t>
            </a:r>
            <a:r>
              <a:rPr lang="ru-RU" sz="1800" dirty="0"/>
              <a:t>.</a:t>
            </a:r>
            <a:endParaRPr lang="uk-UA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9" y="1920169"/>
            <a:ext cx="5715000" cy="4552950"/>
          </a:xfrm>
          <a:prstGeom prst="rect">
            <a:avLst/>
          </a:prstGeom>
        </p:spPr>
      </p:pic>
      <p:pic>
        <p:nvPicPr>
          <p:cNvPr id="4" name="Батл вітчизняного і закордонного печи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класифікація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Добавки </a:t>
            </a:r>
            <a:r>
              <a:rPr lang="ru-RU" dirty="0" err="1"/>
              <a:t>нумеруються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, яку вони </a:t>
            </a:r>
            <a:r>
              <a:rPr lang="ru-RU" dirty="0" err="1"/>
              <a:t>виконують</a:t>
            </a:r>
            <a:r>
              <a:rPr lang="ru-RU" dirty="0"/>
              <a:t>. </a:t>
            </a:r>
            <a:r>
              <a:rPr lang="ru-RU" dirty="0" err="1"/>
              <a:t>Серії</a:t>
            </a:r>
            <a:r>
              <a:rPr lang="ru-RU" dirty="0"/>
              <a:t> «</a:t>
            </a:r>
            <a:r>
              <a:rPr lang="en-US" dirty="0"/>
              <a:t>E» </a:t>
            </a:r>
            <a:r>
              <a:rPr lang="ru-RU" dirty="0" err="1"/>
              <a:t>від</a:t>
            </a:r>
            <a:r>
              <a:rPr lang="ru-RU" dirty="0"/>
              <a:t> 100 до 199 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барвники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200 до 299 — консерванти, </a:t>
            </a:r>
            <a:r>
              <a:rPr lang="ru-RU" dirty="0" err="1"/>
              <a:t>від</a:t>
            </a:r>
            <a:r>
              <a:rPr lang="ru-RU" dirty="0"/>
              <a:t> 300 до 399 — </a:t>
            </a:r>
            <a:r>
              <a:rPr lang="ru-RU" dirty="0" err="1"/>
              <a:t>антиокислювачі</a:t>
            </a:r>
            <a:r>
              <a:rPr lang="ru-RU" dirty="0"/>
              <a:t>,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</a:t>
            </a:r>
            <a:r>
              <a:rPr lang="ru-RU" dirty="0" err="1"/>
              <a:t>загущувачі</a:t>
            </a:r>
            <a:r>
              <a:rPr lang="ru-RU" dirty="0"/>
              <a:t>, емульгатори, </a:t>
            </a:r>
            <a:r>
              <a:rPr lang="ru-RU" dirty="0" err="1"/>
              <a:t>піногасники</a:t>
            </a:r>
            <a:r>
              <a:rPr lang="ru-RU" dirty="0"/>
              <a:t>, </a:t>
            </a:r>
            <a:r>
              <a:rPr lang="ru-RU" dirty="0" err="1"/>
              <a:t>підсилювачі</a:t>
            </a:r>
            <a:r>
              <a:rPr lang="ru-RU" dirty="0"/>
              <a:t> смаку й аромату.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класифікація</a:t>
            </a:r>
            <a:r>
              <a:rPr lang="ru-RU" dirty="0"/>
              <a:t> є </a:t>
            </a:r>
            <a:r>
              <a:rPr lang="ru-RU" dirty="0" err="1"/>
              <a:t>умовною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бути, </a:t>
            </a:r>
            <a:r>
              <a:rPr lang="ru-RU" dirty="0" err="1"/>
              <a:t>скажімо</a:t>
            </a:r>
            <a:r>
              <a:rPr lang="ru-RU" dirty="0"/>
              <a:t>, і консервантами, і </a:t>
            </a:r>
            <a:r>
              <a:rPr lang="ru-RU" dirty="0" err="1"/>
              <a:t>антиокислювачами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сульфіт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r>
              <a:rPr lang="ru-RU" dirty="0"/>
              <a:t> </a:t>
            </a:r>
            <a:r>
              <a:rPr lang="en-US" dirty="0"/>
              <a:t>E221).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73" y="3929098"/>
            <a:ext cx="3365782" cy="24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9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TC103090434[[fn=Тип дерева]]</Template>
  <TotalTime>59</TotalTime>
  <Words>251</Words>
  <Application>Microsoft Office PowerPoint</Application>
  <PresentationFormat>Широкоэкранный</PresentationFormat>
  <Paragraphs>21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Cambria</vt:lpstr>
      <vt:lpstr>Rockwell</vt:lpstr>
      <vt:lpstr>Rockwell Condensed</vt:lpstr>
      <vt:lpstr>Wingdings</vt:lpstr>
      <vt:lpstr>Дерево</vt:lpstr>
      <vt:lpstr>Харчові добавки. e-числа</vt:lpstr>
      <vt:lpstr>Що таке харчові добавки?</vt:lpstr>
      <vt:lpstr>історія</vt:lpstr>
      <vt:lpstr>Презентация PowerPoint</vt:lpstr>
      <vt:lpstr>Їжа-крок до смерті</vt:lpstr>
      <vt:lpstr>Майже все, що ми їмо щодня, містить  харчові добавки. Зокрема, рибні пресерви містять консервант Е-211, що сприяє розвитку раку.</vt:lpstr>
      <vt:lpstr> Плавленим сирком "Дружба”, якщо його їсти щодня, можна надмірно підвищити холестерин в крові, оскільки він містить емульгатори Е-450 і Е-451. Ковбасний сир також містить багато консервантів, зокрема, Е-451, Е-452, Е-412, Е-415, які негативно впливають на здоров’я, спричиняючи онкозахворювання. Сир твердий "Мармуровий"містить  ракоутворюючий емульгатор Е-252. </vt:lpstr>
      <vt:lpstr>Печиво "Топлене молоко"може горіти, як свічка, і при цьому виділяти їдкий дим. Можливо, справа у тому, що до його складу входить стабілізатор Е-503, який визнано небезпечним для життя і здоров’я людини.</vt:lpstr>
      <vt:lpstr>класифікація</vt:lpstr>
      <vt:lpstr>Як вберегтися?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Харчові добавки. e-числа</dc:title>
  <dc:creator>Пользователь Windows</dc:creator>
  <cp:lastModifiedBy>Пользователь Windows</cp:lastModifiedBy>
  <cp:revision>7</cp:revision>
  <dcterms:created xsi:type="dcterms:W3CDTF">2014-04-06T08:50:28Z</dcterms:created>
  <dcterms:modified xsi:type="dcterms:W3CDTF">2014-04-06T09:50:17Z</dcterms:modified>
</cp:coreProperties>
</file>