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56F23-3CD3-4319-84E9-AFD5415260C6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38C3-6182-4BC9-AC2B-66DE56628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329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56F23-3CD3-4319-84E9-AFD5415260C6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38C3-6182-4BC9-AC2B-66DE56628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927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56F23-3CD3-4319-84E9-AFD5415260C6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38C3-6182-4BC9-AC2B-66DE56628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06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56F23-3CD3-4319-84E9-AFD5415260C6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38C3-6182-4BC9-AC2B-66DE56628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99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56F23-3CD3-4319-84E9-AFD5415260C6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38C3-6182-4BC9-AC2B-66DE56628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70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56F23-3CD3-4319-84E9-AFD5415260C6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38C3-6182-4BC9-AC2B-66DE56628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93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56F23-3CD3-4319-84E9-AFD5415260C6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38C3-6182-4BC9-AC2B-66DE56628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1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56F23-3CD3-4319-84E9-AFD5415260C6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38C3-6182-4BC9-AC2B-66DE56628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42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56F23-3CD3-4319-84E9-AFD5415260C6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38C3-6182-4BC9-AC2B-66DE56628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55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56F23-3CD3-4319-84E9-AFD5415260C6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38C3-6182-4BC9-AC2B-66DE56628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270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56F23-3CD3-4319-84E9-AFD5415260C6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38C3-6182-4BC9-AC2B-66DE56628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89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LineDrawing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56F23-3CD3-4319-84E9-AFD5415260C6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338C3-6182-4BC9-AC2B-66DE56628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96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600" dirty="0" err="1">
                <a:solidFill>
                  <a:srgbClr val="C00000"/>
                </a:solidFill>
              </a:rPr>
              <a:t>Харчові</a:t>
            </a:r>
            <a:r>
              <a:rPr lang="ru-RU" sz="6600" dirty="0">
                <a:solidFill>
                  <a:srgbClr val="C00000"/>
                </a:solidFill>
              </a:rPr>
              <a:t> добавки, </a:t>
            </a:r>
            <a:r>
              <a:rPr lang="ru-RU" sz="6600" dirty="0" smtClean="0">
                <a:solidFill>
                  <a:srgbClr val="C00000"/>
                </a:solidFill>
              </a:rPr>
              <a:t/>
            </a:r>
            <a:br>
              <a:rPr lang="ru-RU" sz="6600" dirty="0" smtClean="0">
                <a:solidFill>
                  <a:srgbClr val="C00000"/>
                </a:solidFill>
              </a:rPr>
            </a:br>
            <a:r>
              <a:rPr lang="ru-RU" sz="6600" dirty="0" smtClean="0">
                <a:solidFill>
                  <a:srgbClr val="C00000"/>
                </a:solidFill>
              </a:rPr>
              <a:t>Е-числа</a:t>
            </a:r>
            <a:endParaRPr lang="ru-RU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553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Поради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err="1">
                <a:solidFill>
                  <a:srgbClr val="C00000"/>
                </a:solidFill>
              </a:rPr>
              <a:t>Уважно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читати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етикетки</a:t>
            </a:r>
            <a:r>
              <a:rPr lang="ru-RU" dirty="0">
                <a:solidFill>
                  <a:srgbClr val="C00000"/>
                </a:solidFill>
              </a:rPr>
              <a:t>, знати </a:t>
            </a:r>
            <a:r>
              <a:rPr lang="ru-RU" dirty="0" err="1">
                <a:solidFill>
                  <a:srgbClr val="C00000"/>
                </a:solidFill>
              </a:rPr>
              <a:t>розшифровку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кодів</a:t>
            </a:r>
            <a:r>
              <a:rPr lang="ru-RU" dirty="0">
                <a:solidFill>
                  <a:srgbClr val="C00000"/>
                </a:solidFill>
              </a:rPr>
              <a:t> і не </a:t>
            </a:r>
            <a:r>
              <a:rPr lang="ru-RU" dirty="0" err="1">
                <a:solidFill>
                  <a:srgbClr val="C00000"/>
                </a:solidFill>
              </a:rPr>
              <a:t>звертати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уваги</a:t>
            </a:r>
            <a:r>
              <a:rPr lang="ru-RU" dirty="0">
                <a:solidFill>
                  <a:srgbClr val="C00000"/>
                </a:solidFill>
              </a:rPr>
              <a:t> на </a:t>
            </a:r>
            <a:r>
              <a:rPr lang="ru-RU" dirty="0" err="1">
                <a:solidFill>
                  <a:srgbClr val="C00000"/>
                </a:solidFill>
              </a:rPr>
              <a:t>квапливих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покупців</a:t>
            </a:r>
            <a:r>
              <a:rPr lang="ru-RU" dirty="0">
                <a:solidFill>
                  <a:srgbClr val="C00000"/>
                </a:solidFill>
              </a:rPr>
              <a:t>, </a:t>
            </a:r>
            <a:r>
              <a:rPr lang="ru-RU" dirty="0" err="1">
                <a:solidFill>
                  <a:srgbClr val="C00000"/>
                </a:solidFill>
              </a:rPr>
              <a:t>що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хапають</a:t>
            </a:r>
            <a:r>
              <a:rPr lang="ru-RU" dirty="0">
                <a:solidFill>
                  <a:srgbClr val="C00000"/>
                </a:solidFill>
              </a:rPr>
              <a:t> все </a:t>
            </a:r>
            <a:r>
              <a:rPr lang="ru-RU" dirty="0" err="1">
                <a:solidFill>
                  <a:srgbClr val="C00000"/>
                </a:solidFill>
              </a:rPr>
              <a:t>підряд</a:t>
            </a:r>
            <a:r>
              <a:rPr lang="ru-RU" dirty="0">
                <a:solidFill>
                  <a:srgbClr val="C00000"/>
                </a:solidFill>
              </a:rPr>
              <a:t>.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Не </a:t>
            </a:r>
            <a:r>
              <a:rPr lang="ru-RU" dirty="0" err="1">
                <a:solidFill>
                  <a:srgbClr val="C00000"/>
                </a:solidFill>
              </a:rPr>
              <a:t>купувати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продукти</a:t>
            </a:r>
            <a:r>
              <a:rPr lang="ru-RU" dirty="0">
                <a:solidFill>
                  <a:srgbClr val="C00000"/>
                </a:solidFill>
              </a:rPr>
              <a:t> з </a:t>
            </a:r>
            <a:r>
              <a:rPr lang="ru-RU" dirty="0" err="1">
                <a:solidFill>
                  <a:srgbClr val="C00000"/>
                </a:solidFill>
              </a:rPr>
              <a:t>неприродно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яскравим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забарвленням</a:t>
            </a:r>
            <a:r>
              <a:rPr lang="ru-RU" dirty="0">
                <a:solidFill>
                  <a:srgbClr val="C00000"/>
                </a:solidFill>
              </a:rPr>
              <a:t>. </a:t>
            </a:r>
            <a:r>
              <a:rPr lang="ru-RU" dirty="0" err="1">
                <a:solidFill>
                  <a:srgbClr val="C00000"/>
                </a:solidFill>
              </a:rPr>
              <a:t>Швидше</a:t>
            </a:r>
            <a:r>
              <a:rPr lang="ru-RU" dirty="0">
                <a:solidFill>
                  <a:srgbClr val="C00000"/>
                </a:solidFill>
              </a:rPr>
              <a:t> за все, у них </a:t>
            </a:r>
            <a:r>
              <a:rPr lang="ru-RU" dirty="0" err="1">
                <a:solidFill>
                  <a:srgbClr val="C00000"/>
                </a:solidFill>
              </a:rPr>
              <a:t>повно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барвників</a:t>
            </a:r>
            <a:r>
              <a:rPr lang="ru-RU" dirty="0">
                <a:solidFill>
                  <a:srgbClr val="C00000"/>
                </a:solidFill>
              </a:rPr>
              <a:t>.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Не </a:t>
            </a:r>
            <a:r>
              <a:rPr lang="ru-RU" dirty="0" err="1">
                <a:solidFill>
                  <a:srgbClr val="C00000"/>
                </a:solidFill>
              </a:rPr>
              <a:t>купувати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продукти</a:t>
            </a:r>
            <a:r>
              <a:rPr lang="ru-RU" dirty="0">
                <a:solidFill>
                  <a:srgbClr val="C00000"/>
                </a:solidFill>
              </a:rPr>
              <a:t> з </a:t>
            </a:r>
            <a:r>
              <a:rPr lang="ru-RU" dirty="0" err="1">
                <a:solidFill>
                  <a:srgbClr val="C00000"/>
                </a:solidFill>
              </a:rPr>
              <a:t>надмірно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тривалим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терміном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зберігання</a:t>
            </a:r>
            <a:r>
              <a:rPr lang="ru-RU" dirty="0">
                <a:solidFill>
                  <a:srgbClr val="C00000"/>
                </a:solidFill>
              </a:rPr>
              <a:t>.</a:t>
            </a:r>
          </a:p>
          <a:p>
            <a:pPr lvl="0"/>
            <a:r>
              <a:rPr lang="ru-RU" dirty="0" err="1">
                <a:solidFill>
                  <a:srgbClr val="C00000"/>
                </a:solidFill>
              </a:rPr>
              <a:t>Пам’ятати</a:t>
            </a:r>
            <a:r>
              <a:rPr lang="ru-RU" dirty="0">
                <a:solidFill>
                  <a:srgbClr val="C00000"/>
                </a:solidFill>
              </a:rPr>
              <a:t>, </a:t>
            </a:r>
            <a:r>
              <a:rPr lang="ru-RU" dirty="0" err="1">
                <a:solidFill>
                  <a:srgbClr val="C00000"/>
                </a:solidFill>
              </a:rPr>
              <a:t>що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імпортні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овочі</a:t>
            </a:r>
            <a:r>
              <a:rPr lang="ru-RU" dirty="0">
                <a:solidFill>
                  <a:srgbClr val="C00000"/>
                </a:solidFill>
              </a:rPr>
              <a:t> та </a:t>
            </a:r>
            <a:r>
              <a:rPr lang="ru-RU" dirty="0" err="1">
                <a:solidFill>
                  <a:srgbClr val="C00000"/>
                </a:solidFill>
              </a:rPr>
              <a:t>фрукти</a:t>
            </a:r>
            <a:r>
              <a:rPr lang="ru-RU" dirty="0">
                <a:solidFill>
                  <a:srgbClr val="C00000"/>
                </a:solidFill>
              </a:rPr>
              <a:t> (</a:t>
            </a:r>
            <a:r>
              <a:rPr lang="ru-RU" dirty="0" err="1">
                <a:solidFill>
                  <a:srgbClr val="C00000"/>
                </a:solidFill>
              </a:rPr>
              <a:t>яблука</a:t>
            </a:r>
            <a:r>
              <a:rPr lang="ru-RU" dirty="0">
                <a:solidFill>
                  <a:srgbClr val="C00000"/>
                </a:solidFill>
              </a:rPr>
              <a:t>, </a:t>
            </a:r>
            <a:r>
              <a:rPr lang="ru-RU" dirty="0" err="1">
                <a:solidFill>
                  <a:srgbClr val="C00000"/>
                </a:solidFill>
              </a:rPr>
              <a:t>лимони</a:t>
            </a:r>
            <a:r>
              <a:rPr lang="ru-RU" dirty="0">
                <a:solidFill>
                  <a:srgbClr val="C00000"/>
                </a:solidFill>
              </a:rPr>
              <a:t> і т.д.) </a:t>
            </a:r>
            <a:r>
              <a:rPr lang="ru-RU" dirty="0" err="1">
                <a:solidFill>
                  <a:srgbClr val="C00000"/>
                </a:solidFill>
              </a:rPr>
              <a:t>обробляють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спеціальними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речовинами</a:t>
            </a:r>
            <a:r>
              <a:rPr lang="ru-RU" dirty="0">
                <a:solidFill>
                  <a:srgbClr val="C00000"/>
                </a:solidFill>
              </a:rPr>
              <a:t> для </a:t>
            </a:r>
            <a:r>
              <a:rPr lang="ru-RU" dirty="0" err="1">
                <a:solidFill>
                  <a:srgbClr val="C00000"/>
                </a:solidFill>
              </a:rPr>
              <a:t>кращого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зберігання</a:t>
            </a:r>
            <a:r>
              <a:rPr lang="ru-RU" dirty="0">
                <a:solidFill>
                  <a:srgbClr val="C00000"/>
                </a:solidFill>
              </a:rPr>
              <a:t> та </a:t>
            </a:r>
            <a:r>
              <a:rPr lang="ru-RU" dirty="0" err="1">
                <a:solidFill>
                  <a:srgbClr val="C00000"/>
                </a:solidFill>
              </a:rPr>
              <a:t>блиску</a:t>
            </a:r>
            <a:r>
              <a:rPr lang="ru-RU" dirty="0">
                <a:solidFill>
                  <a:srgbClr val="C00000"/>
                </a:solidFill>
              </a:rPr>
              <a:t>.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Чим </a:t>
            </a:r>
            <a:r>
              <a:rPr lang="ru-RU" dirty="0" err="1">
                <a:solidFill>
                  <a:srgbClr val="C00000"/>
                </a:solidFill>
              </a:rPr>
              <a:t>меншим</a:t>
            </a:r>
            <a:r>
              <a:rPr lang="ru-RU" dirty="0">
                <a:solidFill>
                  <a:srgbClr val="C00000"/>
                </a:solidFill>
              </a:rPr>
              <a:t> є список </a:t>
            </a:r>
            <a:r>
              <a:rPr lang="ru-RU" dirty="0" err="1">
                <a:solidFill>
                  <a:srgbClr val="C00000"/>
                </a:solidFill>
              </a:rPr>
              <a:t>інгредієнтів</a:t>
            </a:r>
            <a:r>
              <a:rPr lang="ru-RU" dirty="0">
                <a:solidFill>
                  <a:srgbClr val="C00000"/>
                </a:solidFill>
              </a:rPr>
              <a:t> в </a:t>
            </a:r>
            <a:r>
              <a:rPr lang="ru-RU" dirty="0" err="1">
                <a:solidFill>
                  <a:srgbClr val="C00000"/>
                </a:solidFill>
              </a:rPr>
              <a:t>готових</a:t>
            </a:r>
            <a:r>
              <a:rPr lang="ru-RU" dirty="0">
                <a:solidFill>
                  <a:srgbClr val="C00000"/>
                </a:solidFill>
              </a:rPr>
              <a:t> продуктах, </a:t>
            </a:r>
            <a:r>
              <a:rPr lang="ru-RU" dirty="0" err="1">
                <a:solidFill>
                  <a:srgbClr val="C00000"/>
                </a:solidFill>
              </a:rPr>
              <a:t>тим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менше</a:t>
            </a:r>
            <a:r>
              <a:rPr lang="ru-RU" dirty="0">
                <a:solidFill>
                  <a:srgbClr val="C00000"/>
                </a:solidFill>
              </a:rPr>
              <a:t> добавок. </a:t>
            </a:r>
            <a:r>
              <a:rPr lang="ru-RU" dirty="0" err="1">
                <a:solidFill>
                  <a:srgbClr val="C00000"/>
                </a:solidFill>
              </a:rPr>
              <a:t>Продукти</a:t>
            </a:r>
            <a:r>
              <a:rPr lang="ru-RU" dirty="0">
                <a:solidFill>
                  <a:srgbClr val="C00000"/>
                </a:solidFill>
              </a:rPr>
              <a:t> з </a:t>
            </a:r>
            <a:r>
              <a:rPr lang="ru-RU" dirty="0" err="1">
                <a:solidFill>
                  <a:srgbClr val="C00000"/>
                </a:solidFill>
              </a:rPr>
              <a:t>вишуканим</a:t>
            </a:r>
            <a:r>
              <a:rPr lang="ru-RU" dirty="0">
                <a:solidFill>
                  <a:srgbClr val="C00000"/>
                </a:solidFill>
              </a:rPr>
              <a:t>, </a:t>
            </a:r>
            <a:r>
              <a:rPr lang="ru-RU" dirty="0" err="1">
                <a:solidFill>
                  <a:srgbClr val="C00000"/>
                </a:solidFill>
              </a:rPr>
              <a:t>пікантним</a:t>
            </a:r>
            <a:r>
              <a:rPr lang="ru-RU" dirty="0">
                <a:solidFill>
                  <a:srgbClr val="C00000"/>
                </a:solidFill>
              </a:rPr>
              <a:t> смаком, </a:t>
            </a:r>
            <a:r>
              <a:rPr lang="ru-RU" dirty="0" err="1">
                <a:solidFill>
                  <a:srgbClr val="C00000"/>
                </a:solidFill>
              </a:rPr>
              <a:t>швидше</a:t>
            </a:r>
            <a:r>
              <a:rPr lang="ru-RU" dirty="0">
                <a:solidFill>
                  <a:srgbClr val="C00000"/>
                </a:solidFill>
              </a:rPr>
              <a:t> за все, </a:t>
            </a:r>
            <a:r>
              <a:rPr lang="ru-RU" dirty="0" err="1">
                <a:solidFill>
                  <a:srgbClr val="C00000"/>
                </a:solidFill>
              </a:rPr>
              <a:t>містять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різні</a:t>
            </a:r>
            <a:r>
              <a:rPr lang="ru-RU" dirty="0">
                <a:solidFill>
                  <a:srgbClr val="C00000"/>
                </a:solidFill>
              </a:rPr>
              <a:t> добавки;</a:t>
            </a:r>
          </a:p>
          <a:p>
            <a:pPr lvl="0"/>
            <a:r>
              <a:rPr lang="ru-RU" dirty="0" err="1">
                <a:solidFill>
                  <a:srgbClr val="C00000"/>
                </a:solidFill>
              </a:rPr>
              <a:t>Замість</a:t>
            </a:r>
            <a:r>
              <a:rPr lang="ru-RU" dirty="0">
                <a:solidFill>
                  <a:srgbClr val="C00000"/>
                </a:solidFill>
              </a:rPr>
              <a:t> того, </a:t>
            </a:r>
            <a:r>
              <a:rPr lang="ru-RU" dirty="0" err="1">
                <a:solidFill>
                  <a:srgbClr val="C00000"/>
                </a:solidFill>
              </a:rPr>
              <a:t>щоб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купувати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готові</a:t>
            </a:r>
            <a:r>
              <a:rPr lang="ru-RU" dirty="0">
                <a:solidFill>
                  <a:srgbClr val="C00000"/>
                </a:solidFill>
              </a:rPr>
              <a:t> соки, </a:t>
            </a:r>
            <a:r>
              <a:rPr lang="ru-RU" dirty="0" err="1">
                <a:solidFill>
                  <a:srgbClr val="C00000"/>
                </a:solidFill>
              </a:rPr>
              <a:t>робити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їх</a:t>
            </a:r>
            <a:r>
              <a:rPr lang="ru-RU" dirty="0">
                <a:solidFill>
                  <a:srgbClr val="C00000"/>
                </a:solidFill>
              </a:rPr>
              <a:t> самим.</a:t>
            </a:r>
          </a:p>
          <a:p>
            <a:pPr lvl="0"/>
            <a:r>
              <a:rPr lang="ru-RU" dirty="0" err="1">
                <a:solidFill>
                  <a:srgbClr val="C00000"/>
                </a:solidFill>
              </a:rPr>
              <a:t>Обмежити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вживання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чіпсів</a:t>
            </a:r>
            <a:r>
              <a:rPr lang="ru-RU" dirty="0">
                <a:solidFill>
                  <a:srgbClr val="C00000"/>
                </a:solidFill>
              </a:rPr>
              <a:t>,   </a:t>
            </a:r>
            <a:r>
              <a:rPr lang="ru-RU" dirty="0" err="1">
                <a:solidFill>
                  <a:srgbClr val="C00000"/>
                </a:solidFill>
              </a:rPr>
              <a:t>супів</a:t>
            </a:r>
            <a:r>
              <a:rPr lang="ru-RU" dirty="0">
                <a:solidFill>
                  <a:srgbClr val="C00000"/>
                </a:solidFill>
              </a:rPr>
              <a:t> з пакетика, хот-</a:t>
            </a:r>
            <a:r>
              <a:rPr lang="ru-RU" dirty="0" err="1">
                <a:solidFill>
                  <a:srgbClr val="C00000"/>
                </a:solidFill>
              </a:rPr>
              <a:t>догів</a:t>
            </a:r>
            <a:r>
              <a:rPr lang="ru-RU" dirty="0">
                <a:solidFill>
                  <a:srgbClr val="C00000"/>
                </a:solidFill>
              </a:rPr>
              <a:t>, </a:t>
            </a:r>
            <a:r>
              <a:rPr lang="ru-RU" dirty="0" err="1">
                <a:solidFill>
                  <a:srgbClr val="C00000"/>
                </a:solidFill>
              </a:rPr>
              <a:t>бургерів</a:t>
            </a:r>
            <a:r>
              <a:rPr lang="ru-RU" dirty="0">
                <a:solidFill>
                  <a:srgbClr val="C000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65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603430" y="188640"/>
            <a:ext cx="593713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dirty="0" err="1" smtClean="0">
                <a:solidFill>
                  <a:srgbClr val="C00000"/>
                </a:solidFill>
              </a:rPr>
              <a:t>Глутамат</a:t>
            </a:r>
            <a:r>
              <a:rPr lang="ru-RU" sz="6600" dirty="0" smtClean="0">
                <a:solidFill>
                  <a:srgbClr val="C00000"/>
                </a:solidFill>
              </a:rPr>
              <a:t> </a:t>
            </a:r>
            <a:r>
              <a:rPr lang="ru-RU" sz="6600" dirty="0" err="1">
                <a:solidFill>
                  <a:srgbClr val="C00000"/>
                </a:solidFill>
              </a:rPr>
              <a:t>натрію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7002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</a:rPr>
              <a:t>Реклама </a:t>
            </a:r>
            <a:r>
              <a:rPr lang="ru-RU" sz="5400" dirty="0" err="1" smtClean="0">
                <a:solidFill>
                  <a:schemeClr val="accent6">
                    <a:lumMod val="50000"/>
                  </a:schemeClr>
                </a:solidFill>
              </a:rPr>
              <a:t>проти</a:t>
            </a:r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</a:rPr>
              <a:t> «синдрому </a:t>
            </a:r>
            <a:r>
              <a:rPr lang="ru-RU" sz="5400" dirty="0" err="1" smtClean="0">
                <a:solidFill>
                  <a:schemeClr val="accent6">
                    <a:lumMod val="50000"/>
                  </a:schemeClr>
                </a:solidFill>
              </a:rPr>
              <a:t>китайського</a:t>
            </a:r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</a:rPr>
              <a:t> ресторану»</a:t>
            </a:r>
            <a:endParaRPr lang="ru-RU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700808"/>
            <a:ext cx="5055394" cy="4212828"/>
          </a:xfrm>
        </p:spPr>
      </p:pic>
    </p:spTree>
    <p:extLst>
      <p:ext uri="{BB962C8B-B14F-4D97-AF65-F5344CB8AC3E}">
        <p14:creationId xmlns:p14="http://schemas.microsoft.com/office/powerpoint/2010/main" val="81647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764704"/>
            <a:ext cx="6084168" cy="4553313"/>
          </a:xfrm>
        </p:spPr>
      </p:pic>
    </p:spTree>
    <p:extLst>
      <p:ext uri="{BB962C8B-B14F-4D97-AF65-F5344CB8AC3E}">
        <p14:creationId xmlns:p14="http://schemas.microsoft.com/office/powerpoint/2010/main" val="1147173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0"/>
            <a:ext cx="7119850" cy="6858000"/>
          </a:xfrm>
        </p:spPr>
      </p:pic>
    </p:spTree>
    <p:extLst>
      <p:ext uri="{BB962C8B-B14F-4D97-AF65-F5344CB8AC3E}">
        <p14:creationId xmlns:p14="http://schemas.microsoft.com/office/powerpoint/2010/main" val="53008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</a:t>
            </a:r>
            <a:r>
              <a:rPr lang="uk-UA" dirty="0" smtClean="0"/>
              <a:t>і</a:t>
            </a:r>
            <a:r>
              <a:rPr lang="ru-RU" dirty="0" err="1" smtClean="0"/>
              <a:t>чард</a:t>
            </a:r>
            <a:r>
              <a:rPr lang="ru-RU" dirty="0" smtClean="0"/>
              <a:t> </a:t>
            </a:r>
            <a:r>
              <a:rPr lang="ru-RU" dirty="0" err="1" smtClean="0"/>
              <a:t>Блюменталь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148681"/>
            <a:ext cx="6096000" cy="3429000"/>
          </a:xfrm>
        </p:spPr>
      </p:pic>
    </p:spTree>
    <p:extLst>
      <p:ext uri="{BB962C8B-B14F-4D97-AF65-F5344CB8AC3E}">
        <p14:creationId xmlns:p14="http://schemas.microsoft.com/office/powerpoint/2010/main" val="980867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Джим</a:t>
            </a:r>
            <a:r>
              <a:rPr lang="uk-UA" dirty="0" smtClean="0"/>
              <a:t> </a:t>
            </a:r>
            <a:r>
              <a:rPr lang="uk-UA" dirty="0" err="1" smtClean="0"/>
              <a:t>Стівенсон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111" y="1600200"/>
            <a:ext cx="4239777" cy="4525963"/>
          </a:xfrm>
        </p:spPr>
      </p:pic>
    </p:spTree>
    <p:extLst>
      <p:ext uri="{BB962C8B-B14F-4D97-AF65-F5344CB8AC3E}">
        <p14:creationId xmlns:p14="http://schemas.microsoft.com/office/powerpoint/2010/main" val="2967086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24744"/>
            <a:ext cx="4140572" cy="263491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164" y="1132508"/>
            <a:ext cx="4381500" cy="27432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755230"/>
            <a:ext cx="4343400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992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4967592" cy="323321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3" y="0"/>
            <a:ext cx="4716017" cy="312308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123084"/>
            <a:ext cx="5542190" cy="374441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189" y="2781374"/>
            <a:ext cx="3601811" cy="407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964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132</Words>
  <Application>Microsoft Office PowerPoint</Application>
  <PresentationFormat>Экран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Харчові добавки,  Е-числа</vt:lpstr>
      <vt:lpstr>Презентация PowerPoint</vt:lpstr>
      <vt:lpstr>Реклама проти «синдрому китайського ресторану»</vt:lpstr>
      <vt:lpstr>Презентация PowerPoint</vt:lpstr>
      <vt:lpstr>Презентация PowerPoint</vt:lpstr>
      <vt:lpstr>Річард Блюменталь</vt:lpstr>
      <vt:lpstr>Джим Стівенсон</vt:lpstr>
      <vt:lpstr>Презентация PowerPoint</vt:lpstr>
      <vt:lpstr>Презентация PowerPoint</vt:lpstr>
      <vt:lpstr>Поради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Харчові добавки,  Е-числа</dc:title>
  <dc:creator>Tesencuk</dc:creator>
  <cp:lastModifiedBy>Tesencuk</cp:lastModifiedBy>
  <cp:revision>4</cp:revision>
  <dcterms:created xsi:type="dcterms:W3CDTF">2014-03-04T13:25:00Z</dcterms:created>
  <dcterms:modified xsi:type="dcterms:W3CDTF">2014-03-04T14:01:07Z</dcterms:modified>
</cp:coreProperties>
</file>