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9E83073-85BC-4474-B3C4-352E68A44504}" type="datetimeFigureOut">
              <a:rPr lang="ru-RU" smtClean="0"/>
              <a:t>15.01.2013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E7021B-7F22-4D28-9C6B-5A5C1B3C4F24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256"/>
            <a:ext cx="8458200" cy="1222375"/>
          </a:xfrm>
        </p:spPr>
        <p:txBody>
          <a:bodyPr>
            <a:noAutofit/>
          </a:bodyPr>
          <a:lstStyle/>
          <a:p>
            <a:r>
              <a:rPr lang="uk-UA" sz="8000" dirty="0" smtClean="0"/>
              <a:t>Пластмаси</a:t>
            </a:r>
            <a:endParaRPr lang="uk-UA" sz="8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Полістирен</a:t>
            </a:r>
            <a:endParaRPr lang="uk-UA" dirty="0"/>
          </a:p>
        </p:txBody>
      </p:sp>
      <p:pic>
        <p:nvPicPr>
          <p:cNvPr id="6" name="Рисунок 5" descr="0_PL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65687">
            <a:off x="4895243" y="3485862"/>
            <a:ext cx="3839285" cy="2871487"/>
          </a:xfrm>
          <a:prstGeom prst="rect">
            <a:avLst/>
          </a:prstGeom>
        </p:spPr>
      </p:pic>
      <p:pic>
        <p:nvPicPr>
          <p:cNvPr id="7" name="Рисунок 6" descr="EXP0007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76776">
            <a:off x="2453234" y="1586124"/>
            <a:ext cx="4609003" cy="3456752"/>
          </a:xfrm>
          <a:prstGeom prst="rect">
            <a:avLst/>
          </a:prstGeom>
        </p:spPr>
      </p:pic>
      <p:pic>
        <p:nvPicPr>
          <p:cNvPr id="8" name="Рисунок 7" descr="Plastic_Food_Container_PET_calathus-300x3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12485">
            <a:off x="442103" y="1556773"/>
            <a:ext cx="3289618" cy="238497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vi-VN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Політетрафторетиле́н (ПТФЕ, фторопла́ст-4) (-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CF2-)n, </a:t>
            </a:r>
            <a:r>
              <a:rPr lang="vi-VN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 відомий під торговою маркою тефло́н — полімер, пластична маса, що використовується в різних галузях науки, техніки і в побуті.</a:t>
            </a:r>
            <a:endParaRPr lang="uk-UA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86800" cy="1184825"/>
          </a:xfrm>
        </p:spPr>
        <p:txBody>
          <a:bodyPr/>
          <a:lstStyle/>
          <a:p>
            <a:r>
              <a:rPr lang="uk-UA" dirty="0" err="1" smtClean="0"/>
              <a:t>Політетрафлуороетен</a:t>
            </a:r>
            <a:endParaRPr lang="uk-UA" dirty="0"/>
          </a:p>
        </p:txBody>
      </p:sp>
      <p:pic>
        <p:nvPicPr>
          <p:cNvPr id="4" name="Рисунок 3" descr="04f8631b65a25973addd6feef664f6e02743dcd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643314"/>
            <a:ext cx="5214974" cy="299939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Політетрафлуороетен</a:t>
            </a:r>
            <a:endParaRPr lang="uk-UA" dirty="0"/>
          </a:p>
        </p:txBody>
      </p:sp>
      <p:pic>
        <p:nvPicPr>
          <p:cNvPr id="6" name="Рисунок 5" descr="266c7dec3ad9d361dcae0946404e73cd-admininser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77346">
            <a:off x="642222" y="2944222"/>
            <a:ext cx="3810000" cy="3073400"/>
          </a:xfrm>
          <a:prstGeom prst="rect">
            <a:avLst/>
          </a:prstGeom>
        </p:spPr>
      </p:pic>
      <p:pic>
        <p:nvPicPr>
          <p:cNvPr id="7" name="Рисунок 6" descr="im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348587">
            <a:off x="3569777" y="1448156"/>
            <a:ext cx="3061568" cy="2959516"/>
          </a:xfrm>
          <a:prstGeom prst="rect">
            <a:avLst/>
          </a:prstGeom>
        </p:spPr>
      </p:pic>
      <p:pic>
        <p:nvPicPr>
          <p:cNvPr id="8" name="Рисунок 7" descr="1312495969_pictur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30031">
            <a:off x="5219701" y="3685870"/>
            <a:ext cx="3474647" cy="260598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8458200" cy="4071966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  <a:latin typeface="Segoe Print" pitchFamily="2" charset="0"/>
              </a:rPr>
              <a:t>Пластмаси – сучасні синтетичні матеріали з широким спектром застосування. Завдяки своїм властивостям вони здебільшого успішно заміняють такі матеріали, як деревина, чавун і сталь, цегла, силікатне скло, тощо.</a:t>
            </a:r>
          </a:p>
          <a:p>
            <a:endParaRPr lang="uk-UA" sz="3600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500042"/>
            <a:ext cx="8686800" cy="1184825"/>
          </a:xfrm>
        </p:spPr>
        <p:txBody>
          <a:bodyPr/>
          <a:lstStyle/>
          <a:p>
            <a:pPr algn="ctr"/>
            <a:r>
              <a:rPr lang="uk-UA" dirty="0" smtClean="0"/>
              <a:t>Висновки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86800" cy="2446342"/>
          </a:xfrm>
        </p:spPr>
        <p:txBody>
          <a:bodyPr/>
          <a:lstStyle/>
          <a:p>
            <a:r>
              <a:rPr lang="uk-UA" dirty="0" smtClean="0">
                <a:latin typeface="Segoe Print" pitchFamily="2" charset="0"/>
              </a:rPr>
              <a:t>Пластмаси – це матеріали на основі полімерів, які здатні при нагріванні набувати заданої форми та зберігати її після охолодження.</a:t>
            </a:r>
            <a:endParaRPr lang="uk-UA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428596" y="928670"/>
            <a:ext cx="8458200" cy="218124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vi-VN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Поліетиле́н (-СН2–СН2-)</a:t>
            </a:r>
            <a:r>
              <a:rPr lang="en-US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 — </a:t>
            </a:r>
            <a:r>
              <a:rPr lang="vi-VN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карбоцепним поліме</a:t>
            </a:r>
            <a:r>
              <a:rPr lang="uk-UA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ром</a:t>
            </a:r>
            <a:r>
              <a:rPr lang="vi-VN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аліфатичного органічного вуглеводня олефінового ряду етилену. Термопластичний насичений полімерний вуглеводень; твердий, безколірний, жирний на дотик матеріал. Він легший за воду, горить повільно синюватим полум'ям без кіптяви</a:t>
            </a:r>
            <a:r>
              <a:rPr lang="vi-V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1184825"/>
          </a:xfrm>
        </p:spPr>
        <p:txBody>
          <a:bodyPr/>
          <a:lstStyle/>
          <a:p>
            <a:r>
              <a:rPr lang="uk-UA" dirty="0" smtClean="0"/>
              <a:t>Поліетилен</a:t>
            </a:r>
            <a:endParaRPr lang="uk-UA" dirty="0"/>
          </a:p>
        </p:txBody>
      </p:sp>
      <p:pic>
        <p:nvPicPr>
          <p:cNvPr id="4" name="Рисунок 3" descr="1-polipropilen-polietilen-v-listah-i-rulona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876"/>
            <a:ext cx="3492496" cy="2182810"/>
          </a:xfrm>
          <a:prstGeom prst="rect">
            <a:avLst/>
          </a:prstGeom>
        </p:spPr>
      </p:pic>
      <p:pic>
        <p:nvPicPr>
          <p:cNvPr id="5" name="Рисунок 4" descr="504278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4224376"/>
            <a:ext cx="3143272" cy="2365312"/>
          </a:xfrm>
          <a:prstGeom prst="rect">
            <a:avLst/>
          </a:prstGeom>
        </p:spPr>
      </p:pic>
      <p:pic>
        <p:nvPicPr>
          <p:cNvPr id="6" name="Рисунок 5" descr="4e413353993b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12" y="3571876"/>
            <a:ext cx="2528779" cy="21431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/>
          <a:lstStyle/>
          <a:p>
            <a:r>
              <a:rPr lang="uk-UA" dirty="0" smtClean="0"/>
              <a:t>Поліетилен</a:t>
            </a:r>
            <a:endParaRPr lang="uk-UA" dirty="0"/>
          </a:p>
        </p:txBody>
      </p:sp>
      <p:pic>
        <p:nvPicPr>
          <p:cNvPr id="4" name="Рисунок 3" descr="1774950_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73713">
            <a:off x="571472" y="1500174"/>
            <a:ext cx="4000512" cy="3000384"/>
          </a:xfrm>
          <a:prstGeom prst="rect">
            <a:avLst/>
          </a:prstGeom>
        </p:spPr>
      </p:pic>
      <p:pic>
        <p:nvPicPr>
          <p:cNvPr id="5" name="Рисунок 4" descr="subtopic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98004">
            <a:off x="1835497" y="3604007"/>
            <a:ext cx="3888975" cy="2547949"/>
          </a:xfrm>
          <a:prstGeom prst="rect">
            <a:avLst/>
          </a:prstGeom>
        </p:spPr>
      </p:pic>
      <p:pic>
        <p:nvPicPr>
          <p:cNvPr id="6" name="Рисунок 5" descr="4718797_w640_h640_pex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592485">
            <a:off x="4942137" y="778673"/>
            <a:ext cx="3528762" cy="2354346"/>
          </a:xfrm>
          <a:prstGeom prst="rect">
            <a:avLst/>
          </a:prstGeom>
        </p:spPr>
      </p:pic>
      <p:pic>
        <p:nvPicPr>
          <p:cNvPr id="7" name="Рисунок 6" descr="1475755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781689">
            <a:off x="5410391" y="3530941"/>
            <a:ext cx="3116800" cy="27236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8596" y="1071546"/>
            <a:ext cx="8458200" cy="2500330"/>
          </a:xfrm>
        </p:spPr>
        <p:txBody>
          <a:bodyPr>
            <a:normAutofit lnSpcReduction="10000"/>
          </a:bodyPr>
          <a:lstStyle/>
          <a:p>
            <a:r>
              <a:rPr lang="vi-V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Поліпропіле́н — синтетичний полімер, продукт полімеризації пропілену, [—СН2—СН(СН3)—]</a:t>
            </a:r>
            <a:r>
              <a:rPr lang="en-US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vi-V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Безбарвна речовина; густина (при температурі 20 °С) 920—930 кг/м3, </a:t>
            </a:r>
            <a:r>
              <a:rPr lang="en-US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пл172 °С. Характеризується високою ударною міцністю, стійкістю до багаторазових згинань, зносостійкістю, низькою паро- й газопроникністю, високими діелектричними показниками. Поліпропілен не розчиняється в органічних розчинниках, стійкий до діяння киплячої води і лугів; руйнується під дією азотної та сірчаної кислот, хромової суміші; відзначається низькою термо- і світлостійкістю.</a:t>
            </a:r>
          </a:p>
          <a:p>
            <a:r>
              <a:rPr lang="vi-V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Застосовують у виробництві поліпропіленового волокна, полімерних труб, плівок.</a:t>
            </a:r>
          </a:p>
          <a:p>
            <a:endParaRPr lang="uk-UA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142852"/>
            <a:ext cx="8686800" cy="1184825"/>
          </a:xfrm>
        </p:spPr>
        <p:txBody>
          <a:bodyPr/>
          <a:lstStyle/>
          <a:p>
            <a:r>
              <a:rPr lang="uk-UA" dirty="0" err="1" smtClean="0"/>
              <a:t>Поліпропен</a:t>
            </a:r>
            <a:endParaRPr lang="uk-UA" dirty="0"/>
          </a:p>
        </p:txBody>
      </p:sp>
      <p:pic>
        <p:nvPicPr>
          <p:cNvPr id="4" name="Рисунок 3" descr="3409320_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714752"/>
            <a:ext cx="3222296" cy="2557471"/>
          </a:xfrm>
          <a:prstGeom prst="rect">
            <a:avLst/>
          </a:prstGeom>
        </p:spPr>
      </p:pic>
      <p:pic>
        <p:nvPicPr>
          <p:cNvPr id="5" name="Рисунок 4" descr="rf423655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3714752"/>
            <a:ext cx="3214710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Поліпропен</a:t>
            </a:r>
            <a:endParaRPr lang="uk-UA" dirty="0"/>
          </a:p>
        </p:txBody>
      </p:sp>
      <p:pic>
        <p:nvPicPr>
          <p:cNvPr id="4" name="Рисунок 3" descr="spork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459942"/>
            <a:ext cx="3714776" cy="3064690"/>
          </a:xfrm>
          <a:prstGeom prst="rect">
            <a:avLst/>
          </a:prstGeom>
        </p:spPr>
      </p:pic>
      <p:pic>
        <p:nvPicPr>
          <p:cNvPr id="5" name="Рисунок 4" descr="posoda-lmf-za-malico-meal-kit-crn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2214554"/>
            <a:ext cx="3214710" cy="3214710"/>
          </a:xfrm>
          <a:prstGeom prst="rect">
            <a:avLst/>
          </a:prstGeom>
        </p:spPr>
      </p:pic>
      <p:pic>
        <p:nvPicPr>
          <p:cNvPr id="6" name="Рисунок 5" descr="torba-marketa-rojal-plav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500042"/>
            <a:ext cx="3714776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Полівінілхлорид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(ПВХ, англ. 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PVC)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поліхлорвініл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поліхлорвінілова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смола — продукт 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полімеризації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хлорвінілу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CH2=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CHCl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одержати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поліхлорвінілу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м'який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змішують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пластифікатором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86800" cy="1184825"/>
          </a:xfrm>
        </p:spPr>
        <p:txBody>
          <a:bodyPr/>
          <a:lstStyle/>
          <a:p>
            <a:r>
              <a:rPr lang="uk-UA" dirty="0" smtClean="0"/>
              <a:t>Полівінілхлорид</a:t>
            </a:r>
            <a:endParaRPr lang="uk-UA" dirty="0"/>
          </a:p>
        </p:txBody>
      </p:sp>
      <p:pic>
        <p:nvPicPr>
          <p:cNvPr id="6" name="Рисунок 5" descr="1284268182_pp_kanaliz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786058"/>
            <a:ext cx="5214974" cy="3708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Полівінілхлорид</a:t>
            </a:r>
            <a:endParaRPr lang="uk-UA" dirty="0"/>
          </a:p>
        </p:txBody>
      </p:sp>
      <p:pic>
        <p:nvPicPr>
          <p:cNvPr id="4" name="Рисунок 3" descr="polivinilhlorid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00210">
            <a:off x="549224" y="1624675"/>
            <a:ext cx="3901975" cy="2933707"/>
          </a:xfrm>
          <a:prstGeom prst="rect">
            <a:avLst/>
          </a:prstGeom>
        </p:spPr>
      </p:pic>
      <p:pic>
        <p:nvPicPr>
          <p:cNvPr id="5" name="Рисунок 4" descr="000229046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3318938"/>
            <a:ext cx="2500330" cy="3230091"/>
          </a:xfrm>
          <a:prstGeom prst="rect">
            <a:avLst/>
          </a:prstGeom>
        </p:spPr>
      </p:pic>
      <p:pic>
        <p:nvPicPr>
          <p:cNvPr id="6" name="Рисунок 5" descr="7801410smal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14318">
            <a:off x="4623173" y="1175919"/>
            <a:ext cx="3644796" cy="28575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8458200" cy="2147894"/>
          </a:xfrm>
        </p:spPr>
        <p:txBody>
          <a:bodyPr>
            <a:normAutofit fontScale="70000" lnSpcReduction="20000"/>
          </a:bodyPr>
          <a:lstStyle/>
          <a:p>
            <a:r>
              <a:rPr lang="vi-VN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Полістиро́л</a:t>
            </a:r>
            <a:r>
              <a:rPr lang="vi-VN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(стирофлекс) — продукт полімеризації стиролу (вінілбензолу). Виробляють з рідкого стиролу, вихідною сировиною для якого є нафта та кам'яне вугілля</a:t>
            </a:r>
          </a:p>
          <a:p>
            <a:r>
              <a:rPr lang="vi-VN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Полістирол — тверда, пружна, безбарвна, прозора, гнучка та негігроскопічна речовина. З полістиролу одержують пластичні маси, які широко застосовують в електротехнічній промисловості, для виготовлення предметів побутового призначення (посуд, фігурки, дитячі іграшки і т. д.), лінз, різнокольорових облицювальних плиток для будівництва та ін.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86800" cy="1184825"/>
          </a:xfrm>
        </p:spPr>
        <p:txBody>
          <a:bodyPr/>
          <a:lstStyle/>
          <a:p>
            <a:r>
              <a:rPr lang="uk-UA" dirty="0" err="1" smtClean="0"/>
              <a:t>Полістирен</a:t>
            </a:r>
            <a:endParaRPr lang="uk-UA" dirty="0"/>
          </a:p>
        </p:txBody>
      </p:sp>
      <p:pic>
        <p:nvPicPr>
          <p:cNvPr id="6" name="Рисунок 5" descr="3200319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571876"/>
            <a:ext cx="3571900" cy="3027698"/>
          </a:xfrm>
          <a:prstGeom prst="rect">
            <a:avLst/>
          </a:prstGeom>
        </p:spPr>
      </p:pic>
      <p:pic>
        <p:nvPicPr>
          <p:cNvPr id="7" name="Рисунок 6" descr="3784397_w640_h640_modul_vert_ha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3571876"/>
            <a:ext cx="3333750" cy="304799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72</Words>
  <Application>Microsoft Office PowerPoint</Application>
  <PresentationFormat>Экран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Пластмаси</vt:lpstr>
      <vt:lpstr>Слайд 2</vt:lpstr>
      <vt:lpstr>Поліетилен</vt:lpstr>
      <vt:lpstr>Поліетилен</vt:lpstr>
      <vt:lpstr>Поліпропен</vt:lpstr>
      <vt:lpstr>Поліпропен</vt:lpstr>
      <vt:lpstr>Полівінілхлорид</vt:lpstr>
      <vt:lpstr>Полівінілхлорид</vt:lpstr>
      <vt:lpstr>Полістирен</vt:lpstr>
      <vt:lpstr>Полістирен</vt:lpstr>
      <vt:lpstr>Політетрафлуороетен</vt:lpstr>
      <vt:lpstr>Політетрафлуороетен</vt:lpstr>
      <vt:lpstr>Висновки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Пластмаси</dc:title>
  <dc:creator>Admin</dc:creator>
  <cp:lastModifiedBy>Admin</cp:lastModifiedBy>
  <cp:revision>10</cp:revision>
  <dcterms:created xsi:type="dcterms:W3CDTF">2013-01-15T20:54:39Z</dcterms:created>
  <dcterms:modified xsi:type="dcterms:W3CDTF">2013-01-15T22:25:16Z</dcterms:modified>
</cp:coreProperties>
</file>