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164305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uk-UA" sz="5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 створення мила</a:t>
            </a:r>
            <a:endParaRPr lang="ru-RU" sz="5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15074" y="6000744"/>
            <a:ext cx="3143272" cy="857256"/>
          </a:xfrm>
        </p:spPr>
        <p:txBody>
          <a:bodyPr>
            <a:normAutofit/>
          </a:bodyPr>
          <a:lstStyle/>
          <a:p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Підготував учень 11 класу </a:t>
            </a:r>
            <a:r>
              <a:rPr lang="uk-UA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Войтюк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Дмитро</a:t>
            </a:r>
            <a:endParaRPr lang="ru-RU" sz="1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39784"/>
          </a:xfrm>
        </p:spPr>
        <p:txBody>
          <a:bodyPr>
            <a:noAutofit/>
          </a:bodyPr>
          <a:lstStyle/>
          <a:p>
            <a:pPr algn="ctr"/>
            <a:r>
              <a:rPr lang="uk-UA" sz="6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Мило</a:t>
            </a:r>
            <a:endParaRPr lang="ru-RU" sz="6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428736"/>
            <a:ext cx="4643470" cy="51435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b="1" dirty="0" smtClean="0"/>
              <a:t>	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озчинна у воді мийна речовина; як хімічний продукт являє собою відносно складне з'єднання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жирних кислот з лугами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, а за своєю будовою відноситься до класу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солей</a:t>
            </a:r>
            <a:r>
              <a:rPr lang="vi-VN" dirty="0" smtClean="0">
                <a:latin typeface="Times New Roman" pitchFamily="18" charset="0"/>
                <a:cs typeface="Times New Roman" pitchFamily="18" charset="0"/>
              </a:rPr>
              <a:t>. Випускається в твердому стані, рідкому, а також у вигляді 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порошку і гранул.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Lenovo\Downloads\загруженное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28" y="2357430"/>
            <a:ext cx="3338069" cy="250033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54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Історія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285860"/>
            <a:ext cx="5400684" cy="55721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Історичні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джерела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вказують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на те,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виготовлялося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стародавньому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Шумері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та у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Вавілоні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близько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2800 р. до н. е.). Описи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технології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виготовлення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мила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знайдені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в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Месопотамії.Єгипетський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папірус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середини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другого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тисячоліття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нашої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ери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що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єгиптяни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регулярно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милися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використанням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мила. Широко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використовувались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подібні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мийні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засоби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 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Стародавньому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Римі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Тверде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мило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було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винайдене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у 1170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році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 descr="C:\Users\Lenovo\Downloads\images (8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285992"/>
            <a:ext cx="3653178" cy="2786082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54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Легенда про мило</a:t>
            </a:r>
            <a:endParaRPr lang="ru-RU" sz="54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428596" y="1357298"/>
            <a:ext cx="5000660" cy="50006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	Легенда </a:t>
            </a:r>
            <a:r>
              <a:rPr lang="ru-RU" dirty="0" err="1" smtClean="0"/>
              <a:t>свідчить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латинське</a:t>
            </a:r>
            <a:r>
              <a:rPr lang="ru-RU" dirty="0" smtClean="0"/>
              <a:t> слово лат. </a:t>
            </a:r>
            <a:r>
              <a:rPr lang="en-US" dirty="0" err="1" smtClean="0"/>
              <a:t>sapo</a:t>
            </a:r>
            <a:r>
              <a:rPr lang="en-US" dirty="0" smtClean="0"/>
              <a:t> (</a:t>
            </a:r>
            <a:r>
              <a:rPr lang="ru-RU" dirty="0" smtClean="0"/>
              <a:t>мило) походить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назви</a:t>
            </a:r>
            <a:r>
              <a:rPr lang="ru-RU" dirty="0" smtClean="0"/>
              <a:t> гори </a:t>
            </a:r>
            <a:r>
              <a:rPr lang="ru-RU" dirty="0" err="1" smtClean="0"/>
              <a:t>Сапо</a:t>
            </a:r>
            <a:r>
              <a:rPr lang="ru-RU" dirty="0" smtClean="0"/>
              <a:t> в </a:t>
            </a:r>
            <a:r>
              <a:rPr lang="ru-RU" dirty="0" err="1" smtClean="0"/>
              <a:t>древньому</a:t>
            </a:r>
            <a:r>
              <a:rPr lang="ru-RU" dirty="0" smtClean="0"/>
              <a:t> </a:t>
            </a:r>
            <a:r>
              <a:rPr lang="ru-RU" dirty="0" err="1" smtClean="0"/>
              <a:t>Римі</a:t>
            </a:r>
            <a:r>
              <a:rPr lang="ru-RU" dirty="0" smtClean="0"/>
              <a:t>, де </a:t>
            </a:r>
            <a:r>
              <a:rPr lang="ru-RU" dirty="0" err="1" smtClean="0"/>
              <a:t>відбувалися</a:t>
            </a:r>
            <a:r>
              <a:rPr lang="ru-RU" dirty="0" smtClean="0"/>
              <a:t> </a:t>
            </a:r>
            <a:r>
              <a:rPr lang="ru-RU" dirty="0" err="1" smtClean="0"/>
              <a:t>жертвоприношення</a:t>
            </a:r>
            <a:r>
              <a:rPr lang="ru-RU" dirty="0" smtClean="0"/>
              <a:t> </a:t>
            </a:r>
            <a:r>
              <a:rPr lang="ru-RU" dirty="0" err="1" smtClean="0"/>
              <a:t>богам.Тваринний</a:t>
            </a:r>
            <a:r>
              <a:rPr lang="ru-RU" dirty="0" smtClean="0"/>
              <a:t> жир,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виділяється</a:t>
            </a:r>
            <a:r>
              <a:rPr lang="ru-RU" dirty="0" smtClean="0"/>
              <a:t> при </a:t>
            </a:r>
            <a:r>
              <a:rPr lang="ru-RU" dirty="0" err="1" smtClean="0"/>
              <a:t>спалюванні</a:t>
            </a:r>
            <a:r>
              <a:rPr lang="ru-RU" dirty="0" smtClean="0"/>
              <a:t> </a:t>
            </a:r>
            <a:r>
              <a:rPr lang="ru-RU" dirty="0" err="1" smtClean="0"/>
              <a:t>жертви</a:t>
            </a:r>
            <a:r>
              <a:rPr lang="ru-RU" dirty="0" smtClean="0"/>
              <a:t>, </a:t>
            </a:r>
            <a:r>
              <a:rPr lang="ru-RU" dirty="0" err="1" smtClean="0"/>
              <a:t>накопичувався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змішувався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деревною</a:t>
            </a:r>
            <a:r>
              <a:rPr lang="ru-RU" dirty="0" smtClean="0"/>
              <a:t> золою </a:t>
            </a:r>
            <a:r>
              <a:rPr lang="ru-RU" dirty="0" err="1" smtClean="0"/>
              <a:t>багаття</a:t>
            </a:r>
            <a:r>
              <a:rPr lang="ru-RU" dirty="0" smtClean="0"/>
              <a:t>. </a:t>
            </a:r>
            <a:r>
              <a:rPr lang="ru-RU" dirty="0" err="1" smtClean="0"/>
              <a:t>Отримана</a:t>
            </a:r>
            <a:r>
              <a:rPr lang="ru-RU" dirty="0" smtClean="0"/>
              <a:t> </a:t>
            </a:r>
            <a:r>
              <a:rPr lang="ru-RU" dirty="0" err="1" smtClean="0"/>
              <a:t>маса</a:t>
            </a:r>
            <a:r>
              <a:rPr lang="ru-RU" dirty="0" smtClean="0"/>
              <a:t> </a:t>
            </a:r>
            <a:r>
              <a:rPr lang="ru-RU" dirty="0" err="1" smtClean="0"/>
              <a:t>змивалася</a:t>
            </a:r>
            <a:r>
              <a:rPr lang="ru-RU" dirty="0" smtClean="0"/>
              <a:t> </a:t>
            </a:r>
            <a:r>
              <a:rPr lang="ru-RU" dirty="0" err="1" smtClean="0"/>
              <a:t>дощем</a:t>
            </a:r>
            <a:r>
              <a:rPr lang="ru-RU" dirty="0" smtClean="0"/>
              <a:t> в </a:t>
            </a:r>
            <a:r>
              <a:rPr lang="ru-RU" dirty="0" err="1" smtClean="0"/>
              <a:t>глинистий</a:t>
            </a:r>
            <a:r>
              <a:rPr lang="ru-RU" dirty="0" smtClean="0"/>
              <a:t> </a:t>
            </a:r>
            <a:r>
              <a:rPr lang="ru-RU" dirty="0" err="1" smtClean="0"/>
              <a:t>ґрунт</a:t>
            </a:r>
            <a:r>
              <a:rPr lang="ru-RU" dirty="0" smtClean="0"/>
              <a:t> берега </a:t>
            </a:r>
            <a:r>
              <a:rPr lang="ru-RU" dirty="0" err="1" smtClean="0"/>
              <a:t>річки</a:t>
            </a:r>
            <a:r>
              <a:rPr lang="ru-RU" dirty="0" smtClean="0"/>
              <a:t> </a:t>
            </a:r>
            <a:r>
              <a:rPr lang="ru-RU" dirty="0" err="1" smtClean="0"/>
              <a:t>Тібр</a:t>
            </a:r>
            <a:r>
              <a:rPr lang="ru-RU" dirty="0" smtClean="0"/>
              <a:t>, де </a:t>
            </a:r>
            <a:r>
              <a:rPr lang="ru-RU" dirty="0" err="1" smtClean="0"/>
              <a:t>жителі</a:t>
            </a:r>
            <a:r>
              <a:rPr lang="ru-RU" dirty="0" smtClean="0"/>
              <a:t> </a:t>
            </a:r>
            <a:r>
              <a:rPr lang="ru-RU" dirty="0" err="1" smtClean="0"/>
              <a:t>прали</a:t>
            </a:r>
            <a:r>
              <a:rPr lang="ru-RU" dirty="0" smtClean="0"/>
              <a:t> </a:t>
            </a:r>
            <a:r>
              <a:rPr lang="ru-RU" dirty="0" err="1" smtClean="0"/>
              <a:t>білизну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природно</a:t>
            </a:r>
            <a:r>
              <a:rPr lang="ru-RU" dirty="0" smtClean="0"/>
              <a:t>, </a:t>
            </a:r>
            <a:r>
              <a:rPr lang="ru-RU" dirty="0" err="1" smtClean="0"/>
              <a:t>спостережливість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не упустила того факту,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завдяки</a:t>
            </a:r>
            <a:r>
              <a:rPr lang="ru-RU" dirty="0" smtClean="0"/>
              <a:t> </a:t>
            </a:r>
            <a:r>
              <a:rPr lang="ru-RU" dirty="0" err="1" smtClean="0"/>
              <a:t>цій</a:t>
            </a:r>
            <a:r>
              <a:rPr lang="ru-RU" dirty="0" smtClean="0"/>
              <a:t> </a:t>
            </a:r>
            <a:r>
              <a:rPr lang="ru-RU" dirty="0" err="1" smtClean="0"/>
              <a:t>суміші</a:t>
            </a:r>
            <a:r>
              <a:rPr lang="ru-RU" dirty="0" smtClean="0"/>
              <a:t> </a:t>
            </a:r>
            <a:r>
              <a:rPr lang="ru-RU" dirty="0" err="1" smtClean="0"/>
              <a:t>одяг</a:t>
            </a:r>
            <a:r>
              <a:rPr lang="ru-RU" dirty="0" smtClean="0"/>
              <a:t> </a:t>
            </a:r>
            <a:r>
              <a:rPr lang="ru-RU" dirty="0" err="1" smtClean="0"/>
              <a:t>відпирався</a:t>
            </a:r>
            <a:r>
              <a:rPr lang="ru-RU" dirty="0" smtClean="0"/>
              <a:t> </a:t>
            </a:r>
            <a:r>
              <a:rPr lang="ru-RU" dirty="0" err="1" smtClean="0"/>
              <a:t>набагато</a:t>
            </a:r>
            <a:r>
              <a:rPr lang="ru-RU" dirty="0" smtClean="0"/>
              <a:t> </a:t>
            </a:r>
            <a:r>
              <a:rPr lang="ru-RU" dirty="0" err="1" smtClean="0"/>
              <a:t>легше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5" name="Picture 3" descr="C:\Users\Lenovo\Downloads\загруженное (1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86380" y="2786058"/>
            <a:ext cx="3240022" cy="2143140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компоненти</a:t>
            </a:r>
            <a:r>
              <a:rPr lang="ru-RU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мила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	У </a:t>
            </a:r>
            <a:r>
              <a:rPr lang="ru-RU" dirty="0" err="1" smtClean="0"/>
              <a:t>хімічному</a:t>
            </a:r>
            <a:r>
              <a:rPr lang="ru-RU" dirty="0" smtClean="0"/>
              <a:t> </a:t>
            </a:r>
            <a:r>
              <a:rPr lang="ru-RU" dirty="0" err="1" smtClean="0"/>
              <a:t>відношенні</a:t>
            </a:r>
            <a:r>
              <a:rPr lang="ru-RU" dirty="0" smtClean="0"/>
              <a:t> </a:t>
            </a:r>
            <a:r>
              <a:rPr lang="ru-RU" dirty="0" err="1" smtClean="0"/>
              <a:t>основним</a:t>
            </a:r>
            <a:r>
              <a:rPr lang="ru-RU" dirty="0" smtClean="0"/>
              <a:t> компонентом твердого мила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суміш</a:t>
            </a:r>
            <a:r>
              <a:rPr lang="ru-RU" dirty="0" smtClean="0"/>
              <a:t> </a:t>
            </a:r>
            <a:r>
              <a:rPr lang="ru-RU" dirty="0" err="1" smtClean="0"/>
              <a:t>розчинних</a:t>
            </a:r>
            <a:r>
              <a:rPr lang="ru-RU" dirty="0" smtClean="0"/>
              <a:t> солей </a:t>
            </a:r>
            <a:r>
              <a:rPr lang="ru-RU" dirty="0" err="1" smtClean="0"/>
              <a:t>вищих</a:t>
            </a:r>
            <a:r>
              <a:rPr lang="ru-RU" dirty="0" smtClean="0"/>
              <a:t> </a:t>
            </a:r>
            <a:r>
              <a:rPr lang="ru-RU" dirty="0" err="1" smtClean="0"/>
              <a:t>жирних</a:t>
            </a:r>
            <a:r>
              <a:rPr lang="ru-RU" dirty="0" smtClean="0"/>
              <a:t> кислот.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натрієві</a:t>
            </a:r>
            <a:r>
              <a:rPr lang="ru-RU" dirty="0" smtClean="0"/>
              <a:t>, </a:t>
            </a:r>
            <a:r>
              <a:rPr lang="ru-RU" dirty="0" err="1" smtClean="0"/>
              <a:t>рідше</a:t>
            </a:r>
            <a:r>
              <a:rPr lang="ru-RU" dirty="0" smtClean="0"/>
              <a:t> - </a:t>
            </a:r>
            <a:r>
              <a:rPr lang="ru-RU" dirty="0" err="1" smtClean="0"/>
              <a:t>калієві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амонієві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таких кислот, як </a:t>
            </a:r>
            <a:r>
              <a:rPr lang="ru-RU" dirty="0" err="1" smtClean="0"/>
              <a:t>стеаринова</a:t>
            </a:r>
            <a:r>
              <a:rPr lang="ru-RU" dirty="0" smtClean="0"/>
              <a:t>, </a:t>
            </a:r>
            <a:r>
              <a:rPr lang="ru-RU" dirty="0" err="1" smtClean="0"/>
              <a:t>пальмітинова</a:t>
            </a:r>
            <a:r>
              <a:rPr lang="ru-RU" dirty="0" smtClean="0"/>
              <a:t>, </a:t>
            </a:r>
            <a:r>
              <a:rPr lang="ru-RU" dirty="0" err="1" smtClean="0"/>
              <a:t>міристинова</a:t>
            </a:r>
            <a:r>
              <a:rPr lang="ru-RU" dirty="0" smtClean="0"/>
              <a:t>, </a:t>
            </a:r>
            <a:r>
              <a:rPr lang="ru-RU" dirty="0" err="1" smtClean="0"/>
              <a:t>лауринова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олеїнова</a:t>
            </a:r>
            <a:r>
              <a:rPr lang="ru-RU" dirty="0" smtClean="0"/>
              <a:t>. </a:t>
            </a:r>
            <a:r>
              <a:rPr lang="ru-RU" dirty="0" err="1" smtClean="0"/>
              <a:t>Важливими</a:t>
            </a:r>
            <a:r>
              <a:rPr lang="ru-RU" dirty="0" smtClean="0"/>
              <a:t> </a:t>
            </a:r>
            <a:r>
              <a:rPr lang="ru-RU" dirty="0" err="1" smtClean="0"/>
              <a:t>якостями</a:t>
            </a:r>
            <a:r>
              <a:rPr lang="ru-RU" dirty="0" smtClean="0"/>
              <a:t> мила є: </a:t>
            </a:r>
            <a:r>
              <a:rPr lang="ru-RU" dirty="0" err="1" smtClean="0"/>
              <a:t>розчинність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, </a:t>
            </a:r>
            <a:r>
              <a:rPr lang="ru-RU" dirty="0" err="1" smtClean="0"/>
              <a:t>мийна</a:t>
            </a:r>
            <a:r>
              <a:rPr lang="ru-RU" dirty="0" smtClean="0"/>
              <a:t> </a:t>
            </a:r>
            <a:r>
              <a:rPr lang="ru-RU" dirty="0" err="1" smtClean="0"/>
              <a:t>здатність</a:t>
            </a:r>
            <a:r>
              <a:rPr lang="ru-RU" dirty="0" smtClean="0"/>
              <a:t>, мило повинно нормально </a:t>
            </a:r>
            <a:r>
              <a:rPr lang="ru-RU" dirty="0" err="1" smtClean="0"/>
              <a:t>стиратись</a:t>
            </a:r>
            <a:r>
              <a:rPr lang="ru-RU" dirty="0" smtClean="0"/>
              <a:t> (</a:t>
            </a:r>
            <a:r>
              <a:rPr lang="ru-RU" dirty="0" err="1" smtClean="0"/>
              <a:t>має</a:t>
            </a:r>
            <a:r>
              <a:rPr lang="ru-RU" dirty="0" smtClean="0"/>
              <a:t> бути невеликий </a:t>
            </a:r>
            <a:r>
              <a:rPr lang="ru-RU" dirty="0" err="1" smtClean="0"/>
              <a:t>розхід</a:t>
            </a:r>
            <a:r>
              <a:rPr lang="ru-RU" dirty="0" smtClean="0"/>
              <a:t> мила)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утворювати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хорошу</a:t>
            </a:r>
            <a:r>
              <a:rPr lang="ru-RU" dirty="0" smtClean="0"/>
              <a:t> </a:t>
            </a:r>
            <a:r>
              <a:rPr lang="ru-RU" dirty="0" err="1" smtClean="0"/>
              <a:t>піну</a:t>
            </a:r>
            <a:r>
              <a:rPr lang="ru-RU" dirty="0" smtClean="0"/>
              <a:t>, не повинно </a:t>
            </a:r>
            <a:r>
              <a:rPr lang="ru-RU" dirty="0" err="1" smtClean="0"/>
              <a:t>розкисати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розпливатись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82594"/>
          </a:xfrm>
        </p:spPr>
        <p:txBody>
          <a:bodyPr>
            <a:noAutofit/>
          </a:bodyPr>
          <a:lstStyle/>
          <a:p>
            <a:pPr algn="ctr"/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Технологія виготовлення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285860"/>
            <a:ext cx="5572164" cy="52864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Мило </a:t>
            </a:r>
            <a:r>
              <a:rPr lang="ru-RU" dirty="0" err="1" smtClean="0"/>
              <a:t>виготовляють</a:t>
            </a:r>
            <a:r>
              <a:rPr lang="ru-RU" dirty="0" smtClean="0"/>
              <a:t> </a:t>
            </a:r>
            <a:r>
              <a:rPr lang="ru-RU" dirty="0" err="1" smtClean="0"/>
              <a:t>кип'ятінням</a:t>
            </a:r>
            <a:r>
              <a:rPr lang="ru-RU" dirty="0" smtClean="0"/>
              <a:t> у </a:t>
            </a:r>
            <a:r>
              <a:rPr lang="ru-RU" dirty="0" err="1" smtClean="0"/>
              <a:t>воді</a:t>
            </a:r>
            <a:r>
              <a:rPr lang="ru-RU" dirty="0" smtClean="0"/>
              <a:t> </a:t>
            </a:r>
            <a:r>
              <a:rPr lang="ru-RU" dirty="0" err="1" smtClean="0"/>
              <a:t>жирів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такими лугами, як </a:t>
            </a:r>
            <a:r>
              <a:rPr lang="ru-RU" dirty="0" err="1" smtClean="0"/>
              <a:t>гідроксид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 (</a:t>
            </a:r>
            <a:r>
              <a:rPr lang="ru-RU" dirty="0" err="1" smtClean="0"/>
              <a:t>каустична</a:t>
            </a:r>
            <a:r>
              <a:rPr lang="ru-RU" dirty="0" smtClean="0"/>
              <a:t> сода)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гідроксид</a:t>
            </a:r>
            <a:r>
              <a:rPr lang="ru-RU" dirty="0" smtClean="0"/>
              <a:t> </a:t>
            </a:r>
            <a:r>
              <a:rPr lang="ru-RU" dirty="0" err="1" smtClean="0"/>
              <a:t>калію</a:t>
            </a:r>
            <a:r>
              <a:rPr lang="ru-RU" dirty="0" smtClean="0"/>
              <a:t>. </a:t>
            </a:r>
            <a:r>
              <a:rPr lang="ru-RU" dirty="0" err="1" smtClean="0"/>
              <a:t>Жири</a:t>
            </a:r>
            <a:r>
              <a:rPr lang="ru-RU" dirty="0" smtClean="0"/>
              <a:t>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 </a:t>
            </a:r>
            <a:r>
              <a:rPr lang="ru-RU" dirty="0" err="1" smtClean="0"/>
              <a:t>рослинного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(</a:t>
            </a:r>
            <a:r>
              <a:rPr lang="ru-RU" dirty="0" err="1" smtClean="0"/>
              <a:t>бавовникова</a:t>
            </a:r>
            <a:r>
              <a:rPr lang="ru-RU" dirty="0" smtClean="0"/>
              <a:t>, </a:t>
            </a:r>
            <a:r>
              <a:rPr lang="ru-RU" dirty="0" err="1" smtClean="0"/>
              <a:t>пальмова</a:t>
            </a:r>
            <a:r>
              <a:rPr lang="ru-RU" dirty="0" smtClean="0"/>
              <a:t> 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соєва</a:t>
            </a:r>
            <a:r>
              <a:rPr lang="ru-RU" dirty="0" smtClean="0"/>
              <a:t> </a:t>
            </a:r>
            <a:r>
              <a:rPr lang="ru-RU" dirty="0" err="1" smtClean="0"/>
              <a:t>олії</a:t>
            </a:r>
            <a:r>
              <a:rPr lang="ru-RU" dirty="0" smtClean="0"/>
              <a:t>),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тваринних</a:t>
            </a:r>
            <a:r>
              <a:rPr lang="ru-RU" dirty="0" smtClean="0"/>
              <a:t> </a:t>
            </a:r>
            <a:r>
              <a:rPr lang="ru-RU" dirty="0" err="1" smtClean="0"/>
              <a:t>продуктів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свинячого</a:t>
            </a:r>
            <a:r>
              <a:rPr lang="ru-RU" dirty="0" smtClean="0"/>
              <a:t> сала, </a:t>
            </a:r>
            <a:r>
              <a:rPr lang="ru-RU" dirty="0" err="1" smtClean="0"/>
              <a:t>яловичого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баранячого</a:t>
            </a:r>
            <a:r>
              <a:rPr lang="ru-RU" dirty="0" smtClean="0"/>
              <a:t> жиру </a:t>
            </a:r>
            <a:r>
              <a:rPr lang="ru-RU" dirty="0" err="1" smtClean="0"/>
              <a:t>або</a:t>
            </a:r>
            <a:r>
              <a:rPr lang="ru-RU" dirty="0" smtClean="0"/>
              <a:t> </a:t>
            </a:r>
            <a:r>
              <a:rPr lang="ru-RU" dirty="0" err="1" smtClean="0"/>
              <a:t>риб'ячого</a:t>
            </a:r>
            <a:r>
              <a:rPr lang="ru-RU" dirty="0" smtClean="0"/>
              <a:t> </a:t>
            </a:r>
            <a:r>
              <a:rPr lang="ru-RU" dirty="0" err="1" smtClean="0"/>
              <a:t>жиру</a:t>
            </a:r>
            <a:r>
              <a:rPr lang="ru-RU" dirty="0" smtClean="0"/>
              <a:t>. При </a:t>
            </a:r>
            <a:r>
              <a:rPr lang="ru-RU" dirty="0" err="1" smtClean="0"/>
              <a:t>кип'ятінні</a:t>
            </a:r>
            <a:r>
              <a:rPr lang="ru-RU" dirty="0" smtClean="0"/>
              <a:t> </a:t>
            </a:r>
            <a:r>
              <a:rPr lang="ru-RU" dirty="0" err="1" smtClean="0"/>
              <a:t>жирів</a:t>
            </a:r>
            <a:r>
              <a:rPr lang="ru-RU" dirty="0" smtClean="0"/>
              <a:t> разом </a:t>
            </a:r>
            <a:r>
              <a:rPr lang="ru-RU" dirty="0" err="1" smtClean="0"/>
              <a:t>з</a:t>
            </a:r>
            <a:r>
              <a:rPr lang="ru-RU" dirty="0" smtClean="0"/>
              <a:t> лугами </a:t>
            </a:r>
            <a:r>
              <a:rPr lang="ru-RU" dirty="0" err="1" smtClean="0"/>
              <a:t>утворюється</a:t>
            </a:r>
            <a:r>
              <a:rPr lang="ru-RU" dirty="0" smtClean="0"/>
              <a:t> </a:t>
            </a:r>
            <a:r>
              <a:rPr lang="ru-RU" dirty="0" err="1" smtClean="0"/>
              <a:t>гліцерин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жирних</a:t>
            </a:r>
            <a:r>
              <a:rPr lang="ru-RU" dirty="0" smtClean="0"/>
              <a:t> кислот (мило). </a:t>
            </a:r>
            <a:r>
              <a:rPr lang="ru-RU" dirty="0" err="1" smtClean="0"/>
              <a:t>Натрієві</a:t>
            </a:r>
            <a:r>
              <a:rPr lang="ru-RU" dirty="0" smtClean="0"/>
              <a:t> мила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густі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як правило, </a:t>
            </a:r>
            <a:r>
              <a:rPr lang="ru-RU" dirty="0" err="1" smtClean="0"/>
              <a:t>тверді</a:t>
            </a:r>
            <a:r>
              <a:rPr lang="ru-RU" dirty="0" smtClean="0"/>
              <a:t>; </a:t>
            </a:r>
            <a:r>
              <a:rPr lang="ru-RU" dirty="0" err="1" smtClean="0"/>
              <a:t>калійні</a:t>
            </a:r>
            <a:r>
              <a:rPr lang="ru-RU" dirty="0" smtClean="0"/>
              <a:t> мила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м'які</a:t>
            </a:r>
            <a:r>
              <a:rPr lang="ru-RU" dirty="0" smtClean="0"/>
              <a:t>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 </a:t>
            </a:r>
            <a:r>
              <a:rPr lang="ru-RU" dirty="0" err="1" smtClean="0"/>
              <a:t>рідкі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Подальший</a:t>
            </a:r>
            <a:r>
              <a:rPr lang="ru-RU" dirty="0" smtClean="0"/>
              <a:t> </a:t>
            </a:r>
            <a:r>
              <a:rPr lang="ru-RU" dirty="0" err="1" smtClean="0"/>
              <a:t>етап</a:t>
            </a:r>
            <a:r>
              <a:rPr lang="ru-RU" dirty="0" smtClean="0"/>
              <a:t> </a:t>
            </a:r>
            <a:r>
              <a:rPr lang="ru-RU" dirty="0" err="1" smtClean="0"/>
              <a:t>виготовлення</a:t>
            </a:r>
            <a:r>
              <a:rPr lang="ru-RU" dirty="0" smtClean="0"/>
              <a:t> </a:t>
            </a:r>
            <a:r>
              <a:rPr lang="ru-RU" dirty="0" err="1" smtClean="0"/>
              <a:t>включає</a:t>
            </a:r>
            <a:r>
              <a:rPr lang="ru-RU" dirty="0" smtClean="0"/>
              <a:t> </a:t>
            </a:r>
            <a:r>
              <a:rPr lang="ru-RU" dirty="0" err="1" smtClean="0"/>
              <a:t>очищення</a:t>
            </a:r>
            <a:r>
              <a:rPr lang="ru-RU" dirty="0" smtClean="0"/>
              <a:t> мила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залишку</a:t>
            </a:r>
            <a:r>
              <a:rPr lang="ru-RU" dirty="0" smtClean="0"/>
              <a:t> солей типу хлориду </a:t>
            </a:r>
            <a:r>
              <a:rPr lang="ru-RU" dirty="0" err="1" smtClean="0"/>
              <a:t>натрію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лугів</a:t>
            </a:r>
            <a:r>
              <a:rPr lang="ru-RU" dirty="0" smtClean="0"/>
              <a:t> типу </a:t>
            </a:r>
            <a:r>
              <a:rPr lang="ru-RU" dirty="0" err="1" smtClean="0"/>
              <a:t>гідроксиду</a:t>
            </a:r>
            <a:r>
              <a:rPr lang="ru-RU" dirty="0" smtClean="0"/>
              <a:t> </a:t>
            </a:r>
            <a:r>
              <a:rPr lang="ru-RU" dirty="0" err="1" smtClean="0"/>
              <a:t>натрію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гліцерину</a:t>
            </a:r>
            <a:r>
              <a:rPr lang="ru-RU" dirty="0" smtClean="0"/>
              <a:t>.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туалетних</a:t>
            </a:r>
            <a:r>
              <a:rPr lang="ru-RU" dirty="0" smtClean="0"/>
              <a:t> </a:t>
            </a:r>
            <a:r>
              <a:rPr lang="ru-RU" dirty="0" err="1" smtClean="0"/>
              <a:t>сортів</a:t>
            </a:r>
            <a:r>
              <a:rPr lang="ru-RU" dirty="0" smtClean="0"/>
              <a:t> мила </a:t>
            </a:r>
            <a:r>
              <a:rPr lang="ru-RU" dirty="0" err="1" smtClean="0"/>
              <a:t>додають</a:t>
            </a:r>
            <a:r>
              <a:rPr lang="ru-RU" dirty="0" smtClean="0"/>
              <a:t> </a:t>
            </a:r>
            <a:r>
              <a:rPr lang="ru-RU" dirty="0" err="1" smtClean="0"/>
              <a:t>барвники</a:t>
            </a:r>
            <a:r>
              <a:rPr lang="ru-RU" dirty="0" smtClean="0"/>
              <a:t>, </a:t>
            </a:r>
            <a:r>
              <a:rPr lang="ru-RU" dirty="0" err="1" smtClean="0"/>
              <a:t>ароматизатори</a:t>
            </a:r>
            <a:r>
              <a:rPr lang="ru-RU" dirty="0" smtClean="0"/>
              <a:t>, </a:t>
            </a:r>
            <a:r>
              <a:rPr lang="ru-RU" dirty="0" err="1" smtClean="0"/>
              <a:t>інертний</a:t>
            </a:r>
            <a:r>
              <a:rPr lang="ru-RU" dirty="0" smtClean="0"/>
              <a:t> </a:t>
            </a:r>
            <a:r>
              <a:rPr lang="ru-RU" dirty="0" err="1" smtClean="0"/>
              <a:t>наповнювач</a:t>
            </a:r>
            <a:r>
              <a:rPr lang="ru-RU" dirty="0" smtClean="0"/>
              <a:t> (</a:t>
            </a:r>
            <a:r>
              <a:rPr lang="ru-RU" dirty="0" err="1" smtClean="0"/>
              <a:t>каолін</a:t>
            </a:r>
            <a:r>
              <a:rPr lang="ru-RU" dirty="0" smtClean="0"/>
              <a:t>)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Господарське</a:t>
            </a:r>
            <a:r>
              <a:rPr lang="ru-RU" dirty="0" smtClean="0"/>
              <a:t> мило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невелику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надлишкового</a:t>
            </a:r>
            <a:r>
              <a:rPr lang="ru-RU" dirty="0" smtClean="0"/>
              <a:t> лугу.</a:t>
            </a:r>
          </a:p>
          <a:p>
            <a:endParaRPr lang="ru-RU" dirty="0"/>
          </a:p>
        </p:txBody>
      </p:sp>
      <p:pic>
        <p:nvPicPr>
          <p:cNvPr id="4098" name="Picture 2" descr="C:\Users\Lenovo\Downloads\images (10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72198" y="3857628"/>
            <a:ext cx="2619375" cy="1743075"/>
          </a:xfrm>
          <a:prstGeom prst="rect">
            <a:avLst/>
          </a:prstGeom>
          <a:noFill/>
        </p:spPr>
      </p:pic>
      <p:pic>
        <p:nvPicPr>
          <p:cNvPr id="4099" name="Picture 3" descr="C:\Users\Lenovo\Downloads\images (9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58016" y="1428736"/>
            <a:ext cx="1428750" cy="2028825"/>
          </a:xfrm>
          <a:prstGeom prst="rect">
            <a:avLst/>
          </a:prstGeom>
          <a:noFill/>
        </p:spPr>
      </p:pic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1285860"/>
            <a:ext cx="7467600" cy="1143000"/>
          </a:xfrm>
        </p:spPr>
        <p:txBody>
          <a:bodyPr>
            <a:normAutofit/>
          </a:bodyPr>
          <a:lstStyle/>
          <a:p>
            <a:pPr algn="ctr"/>
            <a:r>
              <a:rPr lang="uk-UA" sz="6600" b="1" dirty="0" smtClean="0">
                <a:latin typeface="Times New Roman" pitchFamily="18" charset="0"/>
                <a:cs typeface="Times New Roman" pitchFamily="18" charset="0"/>
              </a:rPr>
              <a:t>Дякую за увагу!!!</a:t>
            </a:r>
            <a:endParaRPr lang="ru-RU" sz="6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122" name="Picture 2" descr="C:\Users\Lenovo\Downloads\images (1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286124"/>
            <a:ext cx="4471225" cy="3071834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26</TotalTime>
  <Words>35</Words>
  <PresentationFormat>Экран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Эркер</vt:lpstr>
      <vt:lpstr>Історія створення мила</vt:lpstr>
      <vt:lpstr>Мило</vt:lpstr>
      <vt:lpstr>Історія </vt:lpstr>
      <vt:lpstr>Легенда про мило</vt:lpstr>
      <vt:lpstr>Основні компоненти мила </vt:lpstr>
      <vt:lpstr>Технологія виготовлення</vt:lpstr>
      <vt:lpstr>Дякую за увагу!!!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Історія створення мила</dc:title>
  <dc:creator>Lenovo</dc:creator>
  <cp:lastModifiedBy>Lenovo</cp:lastModifiedBy>
  <cp:revision>6</cp:revision>
  <dcterms:created xsi:type="dcterms:W3CDTF">2014-02-21T18:12:18Z</dcterms:created>
  <dcterms:modified xsi:type="dcterms:W3CDTF">2014-02-24T19:25:32Z</dcterms:modified>
</cp:coreProperties>
</file>