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64305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 створення мила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6000744"/>
            <a:ext cx="3143272" cy="857256"/>
          </a:xfrm>
        </p:spPr>
        <p:txBody>
          <a:bodyPr>
            <a:normAutofit/>
          </a:bodyPr>
          <a:lstStyle/>
          <a:p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Підготував учень 11 класу 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Войтюк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Дмитро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Мило</a:t>
            </a:r>
            <a:endParaRPr lang="ru-RU" sz="6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464347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озчинна у воді мийна речовина; як хімічний продукт являє собою відносно складне з'єднання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жирних кислот з лугами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а за своєю будовою відноситься до класу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солей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 Випускається в твердому стані, рідкому, а також у вигляді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порошку і гранул.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ownloads\загруженное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338069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5400684" cy="55721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виготовлялося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стародавньому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 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Вавілоні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2800 р. до н. е.). Описи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знайдені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Месопотамії.Єгипетський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папірус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тисячоліття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єгиптяни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регулярно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мила. Широко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використовувались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Стародавньому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винайдене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1170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Lenovo\Downloads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85992"/>
            <a:ext cx="3653178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Легенда про мило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5000660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Легенда </a:t>
            </a:r>
            <a:r>
              <a:rPr lang="ru-RU" dirty="0" err="1" smtClean="0"/>
              <a:t>свідчить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латинське</a:t>
            </a:r>
            <a:r>
              <a:rPr lang="ru-RU" dirty="0" smtClean="0"/>
              <a:t> слово лат. </a:t>
            </a:r>
            <a:r>
              <a:rPr lang="en-US" dirty="0" err="1" smtClean="0"/>
              <a:t>sapo</a:t>
            </a:r>
            <a:r>
              <a:rPr lang="en-US" dirty="0" smtClean="0"/>
              <a:t> (</a:t>
            </a:r>
            <a:r>
              <a:rPr lang="ru-RU" dirty="0" smtClean="0"/>
              <a:t>мило)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гори </a:t>
            </a:r>
            <a:r>
              <a:rPr lang="ru-RU" dirty="0" err="1" smtClean="0"/>
              <a:t>Сапо</a:t>
            </a:r>
            <a:r>
              <a:rPr lang="ru-RU" dirty="0" smtClean="0"/>
              <a:t> в </a:t>
            </a:r>
            <a:r>
              <a:rPr lang="ru-RU" dirty="0" err="1" smtClean="0"/>
              <a:t>древньому</a:t>
            </a:r>
            <a:r>
              <a:rPr lang="ru-RU" dirty="0" smtClean="0"/>
              <a:t> </a:t>
            </a:r>
            <a:r>
              <a:rPr lang="ru-RU" dirty="0" err="1" smtClean="0"/>
              <a:t>Римі</a:t>
            </a:r>
            <a:r>
              <a:rPr lang="ru-RU" dirty="0" smtClean="0"/>
              <a:t>, де </a:t>
            </a:r>
            <a:r>
              <a:rPr lang="ru-RU" dirty="0" err="1" smtClean="0"/>
              <a:t>відбувалися</a:t>
            </a:r>
            <a:r>
              <a:rPr lang="ru-RU" dirty="0" smtClean="0"/>
              <a:t> </a:t>
            </a:r>
            <a:r>
              <a:rPr lang="ru-RU" dirty="0" err="1" smtClean="0"/>
              <a:t>жертвоприношення</a:t>
            </a:r>
            <a:r>
              <a:rPr lang="ru-RU" dirty="0" smtClean="0"/>
              <a:t> </a:t>
            </a:r>
            <a:r>
              <a:rPr lang="ru-RU" dirty="0" err="1" smtClean="0"/>
              <a:t>богам.Тваринний</a:t>
            </a:r>
            <a:r>
              <a:rPr lang="ru-RU" dirty="0" smtClean="0"/>
              <a:t> жир,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 при </a:t>
            </a:r>
            <a:r>
              <a:rPr lang="ru-RU" dirty="0" err="1" smtClean="0"/>
              <a:t>спалюванні</a:t>
            </a:r>
            <a:r>
              <a:rPr lang="ru-RU" dirty="0" smtClean="0"/>
              <a:t> </a:t>
            </a:r>
            <a:r>
              <a:rPr lang="ru-RU" dirty="0" err="1" smtClean="0"/>
              <a:t>жертви</a:t>
            </a:r>
            <a:r>
              <a:rPr lang="ru-RU" dirty="0" smtClean="0"/>
              <a:t>, </a:t>
            </a:r>
            <a:r>
              <a:rPr lang="ru-RU" dirty="0" err="1" smtClean="0"/>
              <a:t>накопичувався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змішувався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деревною</a:t>
            </a:r>
            <a:r>
              <a:rPr lang="ru-RU" dirty="0" smtClean="0"/>
              <a:t> золою </a:t>
            </a:r>
            <a:r>
              <a:rPr lang="ru-RU" dirty="0" err="1" smtClean="0"/>
              <a:t>багаття</a:t>
            </a:r>
            <a:r>
              <a:rPr lang="ru-RU" dirty="0" smtClean="0"/>
              <a:t>. </a:t>
            </a:r>
            <a:r>
              <a:rPr lang="ru-RU" dirty="0" err="1" smtClean="0"/>
              <a:t>Отримана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змивалася</a:t>
            </a:r>
            <a:r>
              <a:rPr lang="ru-RU" dirty="0" smtClean="0"/>
              <a:t> </a:t>
            </a:r>
            <a:r>
              <a:rPr lang="ru-RU" dirty="0" err="1" smtClean="0"/>
              <a:t>дощем</a:t>
            </a:r>
            <a:r>
              <a:rPr lang="ru-RU" dirty="0" smtClean="0"/>
              <a:t> в </a:t>
            </a:r>
            <a:r>
              <a:rPr lang="ru-RU" dirty="0" err="1" smtClean="0"/>
              <a:t>глинистий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берега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Тібр</a:t>
            </a:r>
            <a:r>
              <a:rPr lang="ru-RU" dirty="0" smtClean="0"/>
              <a:t>, де </a:t>
            </a:r>
            <a:r>
              <a:rPr lang="ru-RU" dirty="0" err="1" smtClean="0"/>
              <a:t>жителі</a:t>
            </a:r>
            <a:r>
              <a:rPr lang="ru-RU" dirty="0" smtClean="0"/>
              <a:t> </a:t>
            </a:r>
            <a:r>
              <a:rPr lang="ru-RU" dirty="0" err="1" smtClean="0"/>
              <a:t>прали</a:t>
            </a:r>
            <a:r>
              <a:rPr lang="ru-RU" dirty="0" smtClean="0"/>
              <a:t> </a:t>
            </a:r>
            <a:r>
              <a:rPr lang="ru-RU" dirty="0" err="1" smtClean="0"/>
              <a:t>білизну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природно</a:t>
            </a:r>
            <a:r>
              <a:rPr lang="ru-RU" dirty="0" smtClean="0"/>
              <a:t>, </a:t>
            </a:r>
            <a:r>
              <a:rPr lang="ru-RU" dirty="0" err="1" smtClean="0"/>
              <a:t>спостережливість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не упустила того факту,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суміші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 </a:t>
            </a:r>
            <a:r>
              <a:rPr lang="ru-RU" dirty="0" err="1" smtClean="0"/>
              <a:t>відпирався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 descr="C:\Users\Lenovo\Downloads\загруженное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786058"/>
            <a:ext cx="3240022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компоненти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мила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У </a:t>
            </a:r>
            <a:r>
              <a:rPr lang="ru-RU" dirty="0" err="1" smtClean="0"/>
              <a:t>хімічному</a:t>
            </a:r>
            <a:r>
              <a:rPr lang="ru-RU" dirty="0" smtClean="0"/>
              <a:t> </a:t>
            </a:r>
            <a:r>
              <a:rPr lang="ru-RU" dirty="0" err="1" smtClean="0"/>
              <a:t>відношенні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компонентом твердого мила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розчинних</a:t>
            </a:r>
            <a:r>
              <a:rPr lang="ru-RU" dirty="0" smtClean="0"/>
              <a:t> солей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жирних</a:t>
            </a:r>
            <a:r>
              <a:rPr lang="ru-RU" dirty="0" smtClean="0"/>
              <a:t> кислот.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натрієві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- </a:t>
            </a:r>
            <a:r>
              <a:rPr lang="ru-RU" dirty="0" err="1" smtClean="0"/>
              <a:t>калієві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амонієві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таких кислот, як </a:t>
            </a:r>
            <a:r>
              <a:rPr lang="ru-RU" dirty="0" err="1" smtClean="0"/>
              <a:t>стеаринова</a:t>
            </a:r>
            <a:r>
              <a:rPr lang="ru-RU" dirty="0" smtClean="0"/>
              <a:t>, </a:t>
            </a:r>
            <a:r>
              <a:rPr lang="ru-RU" dirty="0" err="1" smtClean="0"/>
              <a:t>пальмітинова</a:t>
            </a:r>
            <a:r>
              <a:rPr lang="ru-RU" dirty="0" smtClean="0"/>
              <a:t>, </a:t>
            </a:r>
            <a:r>
              <a:rPr lang="ru-RU" dirty="0" err="1" smtClean="0"/>
              <a:t>міристинова</a:t>
            </a:r>
            <a:r>
              <a:rPr lang="ru-RU" dirty="0" smtClean="0"/>
              <a:t>, </a:t>
            </a:r>
            <a:r>
              <a:rPr lang="ru-RU" dirty="0" err="1" smtClean="0"/>
              <a:t>лауринова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олеїнова</a:t>
            </a:r>
            <a:r>
              <a:rPr lang="ru-RU" dirty="0" smtClean="0"/>
              <a:t>.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якостями</a:t>
            </a:r>
            <a:r>
              <a:rPr lang="ru-RU" dirty="0" smtClean="0"/>
              <a:t> мила є: </a:t>
            </a:r>
            <a:r>
              <a:rPr lang="ru-RU" dirty="0" err="1" smtClean="0"/>
              <a:t>розчинність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, </a:t>
            </a:r>
            <a:r>
              <a:rPr lang="ru-RU" dirty="0" err="1" smtClean="0"/>
              <a:t>мийна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, мило повинно нормально </a:t>
            </a:r>
            <a:r>
              <a:rPr lang="ru-RU" dirty="0" err="1" smtClean="0"/>
              <a:t>стиратись</a:t>
            </a:r>
            <a:r>
              <a:rPr lang="ru-RU" dirty="0" smtClean="0"/>
              <a:t> (</a:t>
            </a:r>
            <a:r>
              <a:rPr lang="ru-RU" dirty="0" err="1" smtClean="0"/>
              <a:t>має</a:t>
            </a:r>
            <a:r>
              <a:rPr lang="ru-RU" dirty="0" smtClean="0"/>
              <a:t> бути невеликий </a:t>
            </a:r>
            <a:r>
              <a:rPr lang="ru-RU" dirty="0" err="1" smtClean="0"/>
              <a:t>розхід</a:t>
            </a:r>
            <a:r>
              <a:rPr lang="ru-RU" dirty="0" smtClean="0"/>
              <a:t> мила)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хорошу</a:t>
            </a:r>
            <a:r>
              <a:rPr lang="ru-RU" dirty="0" smtClean="0"/>
              <a:t> </a:t>
            </a:r>
            <a:r>
              <a:rPr lang="ru-RU" dirty="0" err="1" smtClean="0"/>
              <a:t>піну</a:t>
            </a:r>
            <a:r>
              <a:rPr lang="ru-RU" dirty="0" smtClean="0"/>
              <a:t>, не повинно </a:t>
            </a:r>
            <a:r>
              <a:rPr lang="ru-RU" dirty="0" err="1" smtClean="0"/>
              <a:t>розкисати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розпливатись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Технологія виготовлення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5572164" cy="5286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Мило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кип'ятінням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такими лугами, як </a:t>
            </a:r>
            <a:r>
              <a:rPr lang="ru-RU" dirty="0" err="1" smtClean="0"/>
              <a:t>гідроксид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 (</a:t>
            </a:r>
            <a:r>
              <a:rPr lang="ru-RU" dirty="0" err="1" smtClean="0"/>
              <a:t>каустична</a:t>
            </a:r>
            <a:r>
              <a:rPr lang="ru-RU" dirty="0" smtClean="0"/>
              <a:t> сода)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гідроксид</a:t>
            </a:r>
            <a:r>
              <a:rPr lang="ru-RU" dirty="0" smtClean="0"/>
              <a:t> </a:t>
            </a:r>
            <a:r>
              <a:rPr lang="ru-RU" dirty="0" err="1" smtClean="0"/>
              <a:t>калію</a:t>
            </a:r>
            <a:r>
              <a:rPr lang="ru-RU" dirty="0" smtClean="0"/>
              <a:t>. </a:t>
            </a:r>
            <a:r>
              <a:rPr lang="ru-RU" dirty="0" err="1" smtClean="0"/>
              <a:t>Жири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(</a:t>
            </a:r>
            <a:r>
              <a:rPr lang="ru-RU" dirty="0" err="1" smtClean="0"/>
              <a:t>бавовникова</a:t>
            </a:r>
            <a:r>
              <a:rPr lang="ru-RU" dirty="0" smtClean="0"/>
              <a:t>, </a:t>
            </a:r>
            <a:r>
              <a:rPr lang="ru-RU" dirty="0" err="1" smtClean="0"/>
              <a:t>пальмова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соєва</a:t>
            </a:r>
            <a:r>
              <a:rPr lang="ru-RU" dirty="0" smtClean="0"/>
              <a:t> </a:t>
            </a:r>
            <a:r>
              <a:rPr lang="ru-RU" dirty="0" err="1" smtClean="0"/>
              <a:t>олії</a:t>
            </a:r>
            <a:r>
              <a:rPr lang="ru-RU" dirty="0" smtClean="0"/>
              <a:t>),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свинячого</a:t>
            </a:r>
            <a:r>
              <a:rPr lang="ru-RU" dirty="0" smtClean="0"/>
              <a:t> сала, </a:t>
            </a:r>
            <a:r>
              <a:rPr lang="ru-RU" dirty="0" err="1" smtClean="0"/>
              <a:t>яловичого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баранячого</a:t>
            </a:r>
            <a:r>
              <a:rPr lang="ru-RU" dirty="0" smtClean="0"/>
              <a:t> жиру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err="1" smtClean="0"/>
              <a:t>риб'ячого</a:t>
            </a:r>
            <a:r>
              <a:rPr lang="ru-RU" dirty="0" smtClean="0"/>
              <a:t> </a:t>
            </a:r>
            <a:r>
              <a:rPr lang="ru-RU" dirty="0" err="1" smtClean="0"/>
              <a:t>жиру</a:t>
            </a:r>
            <a:r>
              <a:rPr lang="ru-RU" dirty="0" smtClean="0"/>
              <a:t>. При </a:t>
            </a:r>
            <a:r>
              <a:rPr lang="ru-RU" dirty="0" err="1" smtClean="0"/>
              <a:t>кип'ятінні</a:t>
            </a:r>
            <a:r>
              <a:rPr lang="ru-RU" dirty="0" smtClean="0"/>
              <a:t> </a:t>
            </a:r>
            <a:r>
              <a:rPr lang="ru-RU" dirty="0" err="1" smtClean="0"/>
              <a:t>жирів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лугами </a:t>
            </a:r>
            <a:r>
              <a:rPr lang="ru-RU" dirty="0" err="1" smtClean="0"/>
              <a:t>утворюється</a:t>
            </a:r>
            <a:r>
              <a:rPr lang="ru-RU" dirty="0" smtClean="0"/>
              <a:t> </a:t>
            </a:r>
            <a:r>
              <a:rPr lang="ru-RU" dirty="0" err="1" smtClean="0"/>
              <a:t>гліцерин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жирних</a:t>
            </a:r>
            <a:r>
              <a:rPr lang="ru-RU" dirty="0" smtClean="0"/>
              <a:t> кислот (мило). </a:t>
            </a:r>
            <a:r>
              <a:rPr lang="ru-RU" dirty="0" err="1" smtClean="0"/>
              <a:t>Натрієві</a:t>
            </a:r>
            <a:r>
              <a:rPr lang="ru-RU" dirty="0" smtClean="0"/>
              <a:t> мила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густі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як правило, </a:t>
            </a:r>
            <a:r>
              <a:rPr lang="ru-RU" dirty="0" err="1" smtClean="0"/>
              <a:t>тверді</a:t>
            </a:r>
            <a:r>
              <a:rPr lang="ru-RU" dirty="0" smtClean="0"/>
              <a:t>; </a:t>
            </a:r>
            <a:r>
              <a:rPr lang="ru-RU" dirty="0" err="1" smtClean="0"/>
              <a:t>калійні</a:t>
            </a:r>
            <a:r>
              <a:rPr lang="ru-RU" dirty="0" smtClean="0"/>
              <a:t> мила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м'які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рідкі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Подальший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 мила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залишку</a:t>
            </a:r>
            <a:r>
              <a:rPr lang="ru-RU" dirty="0" smtClean="0"/>
              <a:t> солей типу хлориду </a:t>
            </a:r>
            <a:r>
              <a:rPr lang="ru-RU" dirty="0" err="1" smtClean="0"/>
              <a:t>натрію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лугів</a:t>
            </a:r>
            <a:r>
              <a:rPr lang="ru-RU" dirty="0" smtClean="0"/>
              <a:t> типу </a:t>
            </a:r>
            <a:r>
              <a:rPr lang="ru-RU" dirty="0" err="1" smtClean="0"/>
              <a:t>гідроксиду</a:t>
            </a:r>
            <a:r>
              <a:rPr lang="ru-RU" dirty="0" smtClean="0"/>
              <a:t> </a:t>
            </a:r>
            <a:r>
              <a:rPr lang="ru-RU" dirty="0" err="1" smtClean="0"/>
              <a:t>натрію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гліцерину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туалетних</a:t>
            </a:r>
            <a:r>
              <a:rPr lang="ru-RU" dirty="0" smtClean="0"/>
              <a:t> </a:t>
            </a:r>
            <a:r>
              <a:rPr lang="ru-RU" dirty="0" err="1" smtClean="0"/>
              <a:t>сортів</a:t>
            </a:r>
            <a:r>
              <a:rPr lang="ru-RU" dirty="0" smtClean="0"/>
              <a:t> мила </a:t>
            </a:r>
            <a:r>
              <a:rPr lang="ru-RU" dirty="0" err="1" smtClean="0"/>
              <a:t>додають</a:t>
            </a:r>
            <a:r>
              <a:rPr lang="ru-RU" dirty="0" smtClean="0"/>
              <a:t> </a:t>
            </a:r>
            <a:r>
              <a:rPr lang="ru-RU" dirty="0" err="1" smtClean="0"/>
              <a:t>барвники</a:t>
            </a:r>
            <a:r>
              <a:rPr lang="ru-RU" dirty="0" smtClean="0"/>
              <a:t>, </a:t>
            </a:r>
            <a:r>
              <a:rPr lang="ru-RU" dirty="0" err="1" smtClean="0"/>
              <a:t>ароматизатори</a:t>
            </a:r>
            <a:r>
              <a:rPr lang="ru-RU" dirty="0" smtClean="0"/>
              <a:t>, </a:t>
            </a:r>
            <a:r>
              <a:rPr lang="ru-RU" dirty="0" err="1" smtClean="0"/>
              <a:t>інертний</a:t>
            </a:r>
            <a:r>
              <a:rPr lang="ru-RU" dirty="0" smtClean="0"/>
              <a:t> </a:t>
            </a:r>
            <a:r>
              <a:rPr lang="ru-RU" dirty="0" err="1" smtClean="0"/>
              <a:t>наповнювач</a:t>
            </a:r>
            <a:r>
              <a:rPr lang="ru-RU" dirty="0" smtClean="0"/>
              <a:t> (</a:t>
            </a:r>
            <a:r>
              <a:rPr lang="ru-RU" dirty="0" err="1" smtClean="0"/>
              <a:t>каолін</a:t>
            </a:r>
            <a:r>
              <a:rPr lang="ru-RU" dirty="0" smtClean="0"/>
              <a:t>)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Господарське</a:t>
            </a:r>
            <a:r>
              <a:rPr lang="ru-RU" dirty="0" smtClean="0"/>
              <a:t> мило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надлишкового</a:t>
            </a:r>
            <a:r>
              <a:rPr lang="ru-RU" dirty="0" smtClean="0"/>
              <a:t> лугу.</a:t>
            </a:r>
          </a:p>
          <a:p>
            <a:endParaRPr lang="ru-RU" dirty="0"/>
          </a:p>
        </p:txBody>
      </p:sp>
      <p:pic>
        <p:nvPicPr>
          <p:cNvPr id="4098" name="Picture 2" descr="C:\Users\Lenovo\Downloads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857628"/>
            <a:ext cx="2619375" cy="1743075"/>
          </a:xfrm>
          <a:prstGeom prst="rect">
            <a:avLst/>
          </a:prstGeom>
          <a:noFill/>
        </p:spPr>
      </p:pic>
      <p:pic>
        <p:nvPicPr>
          <p:cNvPr id="4099" name="Picture 3" descr="C:\Users\Lenovo\Downloads\images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428736"/>
            <a:ext cx="1428750" cy="20288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Lenovo\Downloads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86124"/>
            <a:ext cx="4471225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35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Історія створення мила</vt:lpstr>
      <vt:lpstr>Мило</vt:lpstr>
      <vt:lpstr>Історія </vt:lpstr>
      <vt:lpstr>Легенда про мило</vt:lpstr>
      <vt:lpstr>Основні компоненти мила </vt:lpstr>
      <vt:lpstr>Технологія виготовлення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створення мила</dc:title>
  <dc:creator>Lenovo</dc:creator>
  <cp:lastModifiedBy>Lenovo</cp:lastModifiedBy>
  <cp:revision>6</cp:revision>
  <dcterms:created xsi:type="dcterms:W3CDTF">2014-02-21T18:12:18Z</dcterms:created>
  <dcterms:modified xsi:type="dcterms:W3CDTF">2014-02-24T19:25:32Z</dcterms:modified>
</cp:coreProperties>
</file>