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754" y="1196752"/>
            <a:ext cx="55051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  <a:r>
              <a:rPr lang="ru-RU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3717032"/>
            <a:ext cx="3078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11-А 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ХЗОШ №168</a:t>
            </a:r>
          </a:p>
          <a:p>
            <a:pPr algn="r"/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Бєлікова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Юлія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0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Віскозне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 (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viscose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регенероване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целюлозне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волокно, яке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віскозного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58772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Віскозне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синтетичним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волокнам для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санітарно-гігієнічних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50" y="970618"/>
            <a:ext cx="6732240" cy="493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1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041496"/>
            <a:ext cx="72607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</a:t>
            </a:r>
            <a:r>
              <a:rPr lang="ru-RU" sz="7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7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7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60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— волокна, </a:t>
            </a:r>
            <a:r>
              <a:rPr lang="ru-RU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полімерів</a:t>
            </a:r>
            <a:r>
              <a:rPr lang="ru-RU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36912"/>
            <a:ext cx="3836144" cy="38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4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261" y="119675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Хімічна</a:t>
            </a:r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</a:t>
            </a:r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волокна:</a:t>
            </a:r>
          </a:p>
        </p:txBody>
      </p:sp>
    </p:spTree>
    <p:extLst>
      <p:ext uri="{BB962C8B-B14F-4D97-AF65-F5344CB8AC3E}">
        <p14:creationId xmlns:p14="http://schemas.microsoft.com/office/powerpoint/2010/main" val="43825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Ацетатне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 –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ацетилцелюлозне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74-92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гідроксильних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ацетильованими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949" y="6133946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Ацетатне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 широко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фільтрувальної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17932"/>
            <a:ext cx="6486495" cy="51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2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Купро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cupro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Мідно-аміачне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волокно) –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регенероване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целюлозне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мідноаміачного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1823"/>
            <a:ext cx="6491258" cy="48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0835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Альгінат</a:t>
            </a:r>
            <a:r>
              <a:rPr lang="ru-RU" dirty="0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alginate) – </a:t>
            </a:r>
            <a:r>
              <a:rPr lang="ru-RU" dirty="0" err="1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дане</a:t>
            </a:r>
            <a:r>
              <a:rPr lang="ru-RU" dirty="0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 </a:t>
            </a:r>
            <a:r>
              <a:rPr lang="ru-RU" dirty="0" err="1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dirty="0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солей </a:t>
            </a:r>
            <a:r>
              <a:rPr lang="ru-RU" dirty="0" err="1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</a:t>
            </a:r>
            <a:r>
              <a:rPr lang="ru-RU" dirty="0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альгінової</a:t>
            </a:r>
            <a:r>
              <a:rPr lang="ru-RU" dirty="0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FC60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endParaRPr lang="ru-RU" dirty="0">
              <a:solidFill>
                <a:srgbClr val="CFC60D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82" y="836712"/>
            <a:ext cx="4190216" cy="5513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9" y="735933"/>
            <a:ext cx="4133227" cy="41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регенероване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целюлозне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модифікованого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віскозного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5829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Використовується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тканинах для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виробництва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постільної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білизни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рушників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панчішно-шкарпеткових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виробів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домашнього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високотехнологічного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спортивного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одягу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іншої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текстильної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продукції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35" y="1003176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Протеїн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protein) –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протеїнових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регенеровані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стабілізовані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агентів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6" y="966960"/>
            <a:ext cx="8360814" cy="55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1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Триацетат (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triacetate) –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целюлозне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ацетатне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волокно, в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92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гідроксильних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ацетильовані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5231482" cy="5231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96" y="1196752"/>
            <a:ext cx="4256021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</TotalTime>
  <Words>199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4</cp:revision>
  <dcterms:created xsi:type="dcterms:W3CDTF">2014-01-28T23:36:55Z</dcterms:created>
  <dcterms:modified xsi:type="dcterms:W3CDTF">2014-01-29T00:14:50Z</dcterms:modified>
</cp:coreProperties>
</file>