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0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solidFill>
          <a:schemeClr val="accent1"/>
        </a:solidFill>
        <a:ln w="31750" cap="flat" cmpd="sng" algn="ctr">
          <a:solidFill>
            <a:schemeClr val="l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c:spPr>
      <c:txPr>
        <a:bodyPr/>
        <a:lstStyle/>
        <a:p>
          <a: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вмісту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Вуглець</c:v>
                </c:pt>
                <c:pt idx="1">
                  <c:v>Водень</c:v>
                </c:pt>
                <c:pt idx="2">
                  <c:v>Сірка</c:v>
                </c:pt>
                <c:pt idx="3">
                  <c:v>Азот</c:v>
                </c:pt>
                <c:pt idx="4">
                  <c:v>Кисень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87</c:v>
                </c:pt>
                <c:pt idx="1">
                  <c:v>15</c:v>
                </c:pt>
                <c:pt idx="2">
                  <c:v>7</c:v>
                </c:pt>
                <c:pt idx="3">
                  <c:v>2.2000000000000002</c:v>
                </c:pt>
                <c:pt idx="4">
                  <c:v>1.5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Якісний зміст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парафінові</c:v>
                </c:pt>
                <c:pt idx="1">
                  <c:v>ароматичні</c:v>
                </c:pt>
                <c:pt idx="2">
                  <c:v>нафтенові</c:v>
                </c:pt>
                <c:pt idx="3">
                  <c:v>інше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</c:v>
                </c:pt>
                <c:pt idx="1">
                  <c:v>25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706547784872722"/>
          <c:y val="4.0812639398266098E-2"/>
          <c:w val="0.25419141394647382"/>
          <c:h val="0.8935808206650055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608BC-BBB6-4BF5-93BA-CB925B1134A0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70101FD-ED64-4131-A282-DE1F9D2B2FB4}">
      <dgm:prSet phldrT="[Текст]" custT="1"/>
      <dgm:spPr/>
      <dgm:t>
        <a:bodyPr/>
        <a:lstStyle/>
        <a:p>
          <a:r>
            <a:rPr lang="ru-RU" sz="1400" b="0" i="0" dirty="0" err="1" smtClean="0"/>
            <a:t>азотисті</a:t>
          </a:r>
          <a:r>
            <a:rPr lang="ru-RU" sz="1400" b="0" i="0" dirty="0" smtClean="0"/>
            <a:t> (</a:t>
          </a:r>
          <a:r>
            <a:rPr lang="ru-RU" sz="1400" b="0" i="0" dirty="0" err="1" smtClean="0"/>
            <a:t>понад</a:t>
          </a:r>
          <a:r>
            <a:rPr lang="ru-RU" sz="1400" b="0" i="0" dirty="0" smtClean="0"/>
            <a:t> 30) </a:t>
          </a:r>
          <a:r>
            <a:rPr lang="ru-RU" sz="1400" b="0" i="0" dirty="0" err="1" smtClean="0"/>
            <a:t>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кисневі</a:t>
          </a:r>
          <a:r>
            <a:rPr lang="ru-RU" sz="1400" b="0" i="0" dirty="0" smtClean="0"/>
            <a:t> (</a:t>
          </a:r>
          <a:r>
            <a:rPr lang="ru-RU" sz="1400" b="0" i="0" dirty="0" err="1" smtClean="0"/>
            <a:t>бл</a:t>
          </a:r>
          <a:r>
            <a:rPr lang="ru-RU" sz="1400" b="0" i="0" dirty="0" smtClean="0"/>
            <a:t>. 85)</a:t>
          </a:r>
          <a:endParaRPr lang="ru-RU" sz="1400" dirty="0"/>
        </a:p>
      </dgm:t>
    </dgm:pt>
    <dgm:pt modelId="{8B693C4C-095D-42D5-8F8E-7B82D4EBF054}" type="parTrans" cxnId="{83EAC953-FB8B-4C54-8B86-05C70B3B13DB}">
      <dgm:prSet/>
      <dgm:spPr/>
      <dgm:t>
        <a:bodyPr/>
        <a:lstStyle/>
        <a:p>
          <a:endParaRPr lang="ru-RU"/>
        </a:p>
      </dgm:t>
    </dgm:pt>
    <dgm:pt modelId="{87AA34C4-D22D-4CD4-855E-6FF29CF10CD5}" type="sibTrans" cxnId="{83EAC953-FB8B-4C54-8B86-05C70B3B13DB}">
      <dgm:prSet/>
      <dgm:spPr/>
      <dgm:t>
        <a:bodyPr/>
        <a:lstStyle/>
        <a:p>
          <a:endParaRPr lang="ru-RU"/>
        </a:p>
      </dgm:t>
    </dgm:pt>
    <dgm:pt modelId="{FB4AB9D1-62EE-43AD-99FE-F67838D981B3}">
      <dgm:prSet phldrT="[Текст]" custT="1"/>
      <dgm:spPr/>
      <dgm:t>
        <a:bodyPr/>
        <a:lstStyle/>
        <a:p>
          <a:r>
            <a:rPr lang="ru-RU" sz="1600" b="0" i="0" dirty="0" err="1" smtClean="0"/>
            <a:t>сірчисті</a:t>
          </a:r>
          <a:r>
            <a:rPr lang="ru-RU" sz="1600" b="0" i="0" dirty="0" smtClean="0"/>
            <a:t> (</a:t>
          </a:r>
          <a:r>
            <a:rPr lang="ru-RU" sz="1600" b="0" i="0" dirty="0" err="1" smtClean="0"/>
            <a:t>бл</a:t>
          </a:r>
          <a:r>
            <a:rPr lang="ru-RU" sz="1600" b="0" i="0" dirty="0" smtClean="0"/>
            <a:t>. 250),</a:t>
          </a:r>
          <a:endParaRPr lang="ru-RU" sz="1600" dirty="0"/>
        </a:p>
      </dgm:t>
    </dgm:pt>
    <dgm:pt modelId="{B6948435-413E-49A8-819F-3448BC94B31C}" type="parTrans" cxnId="{8AA46FA2-912A-4578-B168-17C36D998731}">
      <dgm:prSet/>
      <dgm:spPr/>
      <dgm:t>
        <a:bodyPr/>
        <a:lstStyle/>
        <a:p>
          <a:endParaRPr lang="ru-RU"/>
        </a:p>
      </dgm:t>
    </dgm:pt>
    <dgm:pt modelId="{02B7C8F4-7657-40B3-8DEC-0288FD5F991F}" type="sibTrans" cxnId="{8AA46FA2-912A-4578-B168-17C36D998731}">
      <dgm:prSet/>
      <dgm:spPr/>
      <dgm:t>
        <a:bodyPr/>
        <a:lstStyle/>
        <a:p>
          <a:endParaRPr lang="ru-RU"/>
        </a:p>
      </dgm:t>
    </dgm:pt>
    <dgm:pt modelId="{A8A55264-5598-48BC-A4E6-BF5295734181}">
      <dgm:prSet phldrT="[Текст]" custT="1"/>
      <dgm:spPr/>
      <dgm:t>
        <a:bodyPr/>
        <a:lstStyle/>
        <a:p>
          <a:r>
            <a:rPr lang="ru-RU" sz="1400" b="0" i="0" dirty="0" err="1" smtClean="0"/>
            <a:t>гетероатомні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органічні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сполуки</a:t>
          </a:r>
          <a:r>
            <a:rPr lang="ru-RU" sz="1400" b="0" i="0" dirty="0" smtClean="0"/>
            <a:t> (4-5 </a:t>
          </a:r>
          <a:r>
            <a:rPr lang="ru-RU" sz="1400" b="0" i="0" dirty="0" err="1" smtClean="0"/>
            <a:t>мас.%</a:t>
          </a:r>
          <a:r>
            <a:rPr lang="ru-RU" sz="1400" b="0" i="0" dirty="0" smtClean="0"/>
            <a:t>)</a:t>
          </a:r>
          <a:endParaRPr lang="ru-RU" sz="1400" dirty="0"/>
        </a:p>
      </dgm:t>
    </dgm:pt>
    <dgm:pt modelId="{7E8BCBC6-C504-4AAA-8FCC-B18D5AB82476}" type="parTrans" cxnId="{343DCD13-6211-46DF-A931-7D14289C3431}">
      <dgm:prSet/>
      <dgm:spPr/>
      <dgm:t>
        <a:bodyPr/>
        <a:lstStyle/>
        <a:p>
          <a:endParaRPr lang="ru-RU"/>
        </a:p>
      </dgm:t>
    </dgm:pt>
    <dgm:pt modelId="{5EEE9B50-9CB2-42EE-AFC1-FD4ED0591915}" type="sibTrans" cxnId="{343DCD13-6211-46DF-A931-7D14289C3431}">
      <dgm:prSet/>
      <dgm:spPr/>
      <dgm:t>
        <a:bodyPr/>
        <a:lstStyle/>
        <a:p>
          <a:endParaRPr lang="ru-RU"/>
        </a:p>
      </dgm:t>
    </dgm:pt>
    <dgm:pt modelId="{CB7229FB-6509-4475-BAEA-1B6760DA88DE}">
      <dgm:prSet phldrT="[Текст]" custT="1"/>
      <dgm:spPr/>
      <dgm:t>
        <a:bodyPr/>
        <a:lstStyle/>
        <a:p>
          <a:r>
            <a:rPr lang="ru-RU" sz="1600" b="0" i="0" dirty="0" err="1" smtClean="0"/>
            <a:t>рідкі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вуглеводні</a:t>
          </a:r>
          <a:r>
            <a:rPr lang="ru-RU" sz="1600" b="0" i="0" dirty="0" smtClean="0"/>
            <a:t> (</a:t>
          </a:r>
          <a:r>
            <a:rPr lang="ru-RU" sz="1600" b="0" i="0" dirty="0" err="1" smtClean="0"/>
            <a:t>понад</a:t>
          </a:r>
          <a:r>
            <a:rPr lang="ru-RU" sz="1600" b="0" i="0" dirty="0" smtClean="0"/>
            <a:t> 500 </a:t>
          </a:r>
          <a:r>
            <a:rPr lang="ru-RU" sz="1600" b="0" i="0" dirty="0" err="1" smtClean="0"/>
            <a:t>або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звичайно</a:t>
          </a:r>
          <a:r>
            <a:rPr lang="ru-RU" sz="1600" b="0" i="0" dirty="0" smtClean="0"/>
            <a:t> 80-90 </a:t>
          </a:r>
          <a:r>
            <a:rPr lang="ru-RU" sz="1600" b="0" i="0" dirty="0" err="1" smtClean="0"/>
            <a:t>мас.%</a:t>
          </a:r>
          <a:r>
            <a:rPr lang="ru-RU" sz="1600" b="0" i="0" dirty="0" smtClean="0"/>
            <a:t>)</a:t>
          </a:r>
          <a:endParaRPr lang="ru-RU" sz="1600" dirty="0"/>
        </a:p>
      </dgm:t>
    </dgm:pt>
    <dgm:pt modelId="{56FC108A-163D-4821-AEEB-CC9A519FFD37}" type="parTrans" cxnId="{2B5A0347-B007-4A8D-9828-18785ABA86E9}">
      <dgm:prSet/>
      <dgm:spPr/>
      <dgm:t>
        <a:bodyPr/>
        <a:lstStyle/>
        <a:p>
          <a:endParaRPr lang="ru-RU"/>
        </a:p>
      </dgm:t>
    </dgm:pt>
    <dgm:pt modelId="{B514E976-377E-40BF-84E3-20ACABB7FE89}" type="sibTrans" cxnId="{2B5A0347-B007-4A8D-9828-18785ABA86E9}">
      <dgm:prSet/>
      <dgm:spPr/>
      <dgm:t>
        <a:bodyPr/>
        <a:lstStyle/>
        <a:p>
          <a:endParaRPr lang="ru-RU"/>
        </a:p>
      </dgm:t>
    </dgm:pt>
    <dgm:pt modelId="{AEDAC8DB-D5F3-453F-9A4D-920C30E0A40B}" type="pres">
      <dgm:prSet presAssocID="{34F608BC-BBB6-4BF5-93BA-CB925B1134A0}" presName="Name0" presStyleCnt="0">
        <dgm:presLayoutVars>
          <dgm:chMax val="7"/>
          <dgm:resizeHandles val="exact"/>
        </dgm:presLayoutVars>
      </dgm:prSet>
      <dgm:spPr/>
    </dgm:pt>
    <dgm:pt modelId="{270D8F3E-CB94-4CF0-8164-25751E3341B4}" type="pres">
      <dgm:prSet presAssocID="{34F608BC-BBB6-4BF5-93BA-CB925B1134A0}" presName="comp1" presStyleCnt="0"/>
      <dgm:spPr/>
    </dgm:pt>
    <dgm:pt modelId="{567E616D-E87E-488E-9FD5-48D4CE69E36A}" type="pres">
      <dgm:prSet presAssocID="{34F608BC-BBB6-4BF5-93BA-CB925B1134A0}" presName="circle1" presStyleLbl="node1" presStyleIdx="0" presStyleCnt="4"/>
      <dgm:spPr/>
      <dgm:t>
        <a:bodyPr/>
        <a:lstStyle/>
        <a:p>
          <a:endParaRPr lang="ru-RU"/>
        </a:p>
      </dgm:t>
    </dgm:pt>
    <dgm:pt modelId="{772EE597-0311-475E-AF8D-E4586D39F344}" type="pres">
      <dgm:prSet presAssocID="{34F608BC-BBB6-4BF5-93BA-CB925B1134A0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4C8A0-BD5A-4B53-A4F1-91ED4C962C90}" type="pres">
      <dgm:prSet presAssocID="{34F608BC-BBB6-4BF5-93BA-CB925B1134A0}" presName="comp2" presStyleCnt="0"/>
      <dgm:spPr/>
    </dgm:pt>
    <dgm:pt modelId="{8F257C01-4B5F-42A5-82BA-E1A4ED7B424B}" type="pres">
      <dgm:prSet presAssocID="{34F608BC-BBB6-4BF5-93BA-CB925B1134A0}" presName="circle2" presStyleLbl="node1" presStyleIdx="1" presStyleCnt="4"/>
      <dgm:spPr/>
      <dgm:t>
        <a:bodyPr/>
        <a:lstStyle/>
        <a:p>
          <a:endParaRPr lang="ru-RU"/>
        </a:p>
      </dgm:t>
    </dgm:pt>
    <dgm:pt modelId="{97BEE514-4FEF-4E83-90D6-FD8D8C9D89E2}" type="pres">
      <dgm:prSet presAssocID="{34F608BC-BBB6-4BF5-93BA-CB925B1134A0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A5397-E193-4D72-A3C3-C072766F9282}" type="pres">
      <dgm:prSet presAssocID="{34F608BC-BBB6-4BF5-93BA-CB925B1134A0}" presName="comp3" presStyleCnt="0"/>
      <dgm:spPr/>
    </dgm:pt>
    <dgm:pt modelId="{2282C899-2376-49BB-9627-63999211BC09}" type="pres">
      <dgm:prSet presAssocID="{34F608BC-BBB6-4BF5-93BA-CB925B1134A0}" presName="circle3" presStyleLbl="node1" presStyleIdx="2" presStyleCnt="4"/>
      <dgm:spPr/>
      <dgm:t>
        <a:bodyPr/>
        <a:lstStyle/>
        <a:p>
          <a:endParaRPr lang="ru-RU"/>
        </a:p>
      </dgm:t>
    </dgm:pt>
    <dgm:pt modelId="{13CDF8C9-1C19-464D-91DE-79AFE6FE1E17}" type="pres">
      <dgm:prSet presAssocID="{34F608BC-BBB6-4BF5-93BA-CB925B1134A0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B0D10-127B-46A8-8071-89A17B120302}" type="pres">
      <dgm:prSet presAssocID="{34F608BC-BBB6-4BF5-93BA-CB925B1134A0}" presName="comp4" presStyleCnt="0"/>
      <dgm:spPr/>
    </dgm:pt>
    <dgm:pt modelId="{5B5BE34D-7C83-401B-B616-16BFB4FFBACE}" type="pres">
      <dgm:prSet presAssocID="{34F608BC-BBB6-4BF5-93BA-CB925B1134A0}" presName="circle4" presStyleLbl="node1" presStyleIdx="3" presStyleCnt="4"/>
      <dgm:spPr/>
      <dgm:t>
        <a:bodyPr/>
        <a:lstStyle/>
        <a:p>
          <a:endParaRPr lang="ru-RU"/>
        </a:p>
      </dgm:t>
    </dgm:pt>
    <dgm:pt modelId="{BDBA53DE-B537-4359-947B-8E1AE6D3B0F1}" type="pres">
      <dgm:prSet presAssocID="{34F608BC-BBB6-4BF5-93BA-CB925B1134A0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821D10-0370-4E5B-B4CB-2292F867408D}" type="presOf" srcId="{CB7229FB-6509-4475-BAEA-1B6760DA88DE}" destId="{5B5BE34D-7C83-401B-B616-16BFB4FFBACE}" srcOrd="0" destOrd="0" presId="urn:microsoft.com/office/officeart/2005/8/layout/venn2"/>
    <dgm:cxn modelId="{D7C6F535-A81D-4BFB-9DEA-E361F0F047AD}" type="presOf" srcId="{A8A55264-5598-48BC-A4E6-BF5295734181}" destId="{13CDF8C9-1C19-464D-91DE-79AFE6FE1E17}" srcOrd="1" destOrd="0" presId="urn:microsoft.com/office/officeart/2005/8/layout/venn2"/>
    <dgm:cxn modelId="{83EAC953-FB8B-4C54-8B86-05C70B3B13DB}" srcId="{34F608BC-BBB6-4BF5-93BA-CB925B1134A0}" destId="{670101FD-ED64-4131-A282-DE1F9D2B2FB4}" srcOrd="0" destOrd="0" parTransId="{8B693C4C-095D-42D5-8F8E-7B82D4EBF054}" sibTransId="{87AA34C4-D22D-4CD4-855E-6FF29CF10CD5}"/>
    <dgm:cxn modelId="{2B5A0347-B007-4A8D-9828-18785ABA86E9}" srcId="{34F608BC-BBB6-4BF5-93BA-CB925B1134A0}" destId="{CB7229FB-6509-4475-BAEA-1B6760DA88DE}" srcOrd="3" destOrd="0" parTransId="{56FC108A-163D-4821-AEEB-CC9A519FFD37}" sibTransId="{B514E976-377E-40BF-84E3-20ACABB7FE89}"/>
    <dgm:cxn modelId="{43978226-6364-4E16-A048-302EC73CD7C3}" type="presOf" srcId="{FB4AB9D1-62EE-43AD-99FE-F67838D981B3}" destId="{8F257C01-4B5F-42A5-82BA-E1A4ED7B424B}" srcOrd="0" destOrd="0" presId="urn:microsoft.com/office/officeart/2005/8/layout/venn2"/>
    <dgm:cxn modelId="{343DCD13-6211-46DF-A931-7D14289C3431}" srcId="{34F608BC-BBB6-4BF5-93BA-CB925B1134A0}" destId="{A8A55264-5598-48BC-A4E6-BF5295734181}" srcOrd="2" destOrd="0" parTransId="{7E8BCBC6-C504-4AAA-8FCC-B18D5AB82476}" sibTransId="{5EEE9B50-9CB2-42EE-AFC1-FD4ED0591915}"/>
    <dgm:cxn modelId="{A36604F7-FB2A-420D-BCF2-637A8FDE707D}" type="presOf" srcId="{670101FD-ED64-4131-A282-DE1F9D2B2FB4}" destId="{567E616D-E87E-488E-9FD5-48D4CE69E36A}" srcOrd="0" destOrd="0" presId="urn:microsoft.com/office/officeart/2005/8/layout/venn2"/>
    <dgm:cxn modelId="{A70F1755-B360-4C27-AADF-D2F7812FED35}" type="presOf" srcId="{670101FD-ED64-4131-A282-DE1F9D2B2FB4}" destId="{772EE597-0311-475E-AF8D-E4586D39F344}" srcOrd="1" destOrd="0" presId="urn:microsoft.com/office/officeart/2005/8/layout/venn2"/>
    <dgm:cxn modelId="{37494C24-B0EC-4C68-89C2-BDA791366C73}" type="presOf" srcId="{CB7229FB-6509-4475-BAEA-1B6760DA88DE}" destId="{BDBA53DE-B537-4359-947B-8E1AE6D3B0F1}" srcOrd="1" destOrd="0" presId="urn:microsoft.com/office/officeart/2005/8/layout/venn2"/>
    <dgm:cxn modelId="{D108CFA5-CD38-4705-AA24-DAD7C74ECAF9}" type="presOf" srcId="{A8A55264-5598-48BC-A4E6-BF5295734181}" destId="{2282C899-2376-49BB-9627-63999211BC09}" srcOrd="0" destOrd="0" presId="urn:microsoft.com/office/officeart/2005/8/layout/venn2"/>
    <dgm:cxn modelId="{A355F8B1-F1EA-4807-928E-11E6EF8C5D88}" type="presOf" srcId="{34F608BC-BBB6-4BF5-93BA-CB925B1134A0}" destId="{AEDAC8DB-D5F3-453F-9A4D-920C30E0A40B}" srcOrd="0" destOrd="0" presId="urn:microsoft.com/office/officeart/2005/8/layout/venn2"/>
    <dgm:cxn modelId="{8AA46FA2-912A-4578-B168-17C36D998731}" srcId="{34F608BC-BBB6-4BF5-93BA-CB925B1134A0}" destId="{FB4AB9D1-62EE-43AD-99FE-F67838D981B3}" srcOrd="1" destOrd="0" parTransId="{B6948435-413E-49A8-819F-3448BC94B31C}" sibTransId="{02B7C8F4-7657-40B3-8DEC-0288FD5F991F}"/>
    <dgm:cxn modelId="{E3C3AAFC-BF96-4AC5-8883-2ABD18B13815}" type="presOf" srcId="{FB4AB9D1-62EE-43AD-99FE-F67838D981B3}" destId="{97BEE514-4FEF-4E83-90D6-FD8D8C9D89E2}" srcOrd="1" destOrd="0" presId="urn:microsoft.com/office/officeart/2005/8/layout/venn2"/>
    <dgm:cxn modelId="{CE0B3536-7830-4DC4-A368-A79B89E634BB}" type="presParOf" srcId="{AEDAC8DB-D5F3-453F-9A4D-920C30E0A40B}" destId="{270D8F3E-CB94-4CF0-8164-25751E3341B4}" srcOrd="0" destOrd="0" presId="urn:microsoft.com/office/officeart/2005/8/layout/venn2"/>
    <dgm:cxn modelId="{ECDCBC8D-D3A6-4928-A617-A782601582CC}" type="presParOf" srcId="{270D8F3E-CB94-4CF0-8164-25751E3341B4}" destId="{567E616D-E87E-488E-9FD5-48D4CE69E36A}" srcOrd="0" destOrd="0" presId="urn:microsoft.com/office/officeart/2005/8/layout/venn2"/>
    <dgm:cxn modelId="{1B7501D1-FCEA-4777-B901-F84F3CD9F268}" type="presParOf" srcId="{270D8F3E-CB94-4CF0-8164-25751E3341B4}" destId="{772EE597-0311-475E-AF8D-E4586D39F344}" srcOrd="1" destOrd="0" presId="urn:microsoft.com/office/officeart/2005/8/layout/venn2"/>
    <dgm:cxn modelId="{8865AFFD-AE53-4465-B67A-906EDC51FF63}" type="presParOf" srcId="{AEDAC8DB-D5F3-453F-9A4D-920C30E0A40B}" destId="{98A4C8A0-BD5A-4B53-A4F1-91ED4C962C90}" srcOrd="1" destOrd="0" presId="urn:microsoft.com/office/officeart/2005/8/layout/venn2"/>
    <dgm:cxn modelId="{CA50E162-B98E-4A7C-A5A8-B866EC1B6922}" type="presParOf" srcId="{98A4C8A0-BD5A-4B53-A4F1-91ED4C962C90}" destId="{8F257C01-4B5F-42A5-82BA-E1A4ED7B424B}" srcOrd="0" destOrd="0" presId="urn:microsoft.com/office/officeart/2005/8/layout/venn2"/>
    <dgm:cxn modelId="{13EA140D-50BD-49D7-A819-E9AF68367E12}" type="presParOf" srcId="{98A4C8A0-BD5A-4B53-A4F1-91ED4C962C90}" destId="{97BEE514-4FEF-4E83-90D6-FD8D8C9D89E2}" srcOrd="1" destOrd="0" presId="urn:microsoft.com/office/officeart/2005/8/layout/venn2"/>
    <dgm:cxn modelId="{8E6DA8E3-FDDF-41D6-963B-381D369C8DA3}" type="presParOf" srcId="{AEDAC8DB-D5F3-453F-9A4D-920C30E0A40B}" destId="{536A5397-E193-4D72-A3C3-C072766F9282}" srcOrd="2" destOrd="0" presId="urn:microsoft.com/office/officeart/2005/8/layout/venn2"/>
    <dgm:cxn modelId="{3BF7605D-619A-4ED0-94D3-930F22A1E1D8}" type="presParOf" srcId="{536A5397-E193-4D72-A3C3-C072766F9282}" destId="{2282C899-2376-49BB-9627-63999211BC09}" srcOrd="0" destOrd="0" presId="urn:microsoft.com/office/officeart/2005/8/layout/venn2"/>
    <dgm:cxn modelId="{D950F5E4-B626-4F66-B625-5049BF6F0BF2}" type="presParOf" srcId="{536A5397-E193-4D72-A3C3-C072766F9282}" destId="{13CDF8C9-1C19-464D-91DE-79AFE6FE1E17}" srcOrd="1" destOrd="0" presId="urn:microsoft.com/office/officeart/2005/8/layout/venn2"/>
    <dgm:cxn modelId="{029DFD5D-FD03-49E5-804F-C4AAE8B56A6F}" type="presParOf" srcId="{AEDAC8DB-D5F3-453F-9A4D-920C30E0A40B}" destId="{C6DB0D10-127B-46A8-8071-89A17B120302}" srcOrd="3" destOrd="0" presId="urn:microsoft.com/office/officeart/2005/8/layout/venn2"/>
    <dgm:cxn modelId="{6EB89EDB-C3FD-49F2-91A8-A4FE24190353}" type="presParOf" srcId="{C6DB0D10-127B-46A8-8071-89A17B120302}" destId="{5B5BE34D-7C83-401B-B616-16BFB4FFBACE}" srcOrd="0" destOrd="0" presId="urn:microsoft.com/office/officeart/2005/8/layout/venn2"/>
    <dgm:cxn modelId="{54DD00F6-6EB8-42F7-99C9-B4FF2ABE07DA}" type="presParOf" srcId="{C6DB0D10-127B-46A8-8071-89A17B120302}" destId="{BDBA53DE-B537-4359-947B-8E1AE6D3B0F1}" srcOrd="1" destOrd="0" presId="urn:microsoft.com/office/officeart/2005/8/layout/ven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119C50-0A44-483B-8BDB-5836BC9FB0B9}" type="doc">
      <dgm:prSet loTypeId="urn:microsoft.com/office/officeart/2005/8/layout/venn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F230997-B1B0-4CDD-A2E5-663D10CA64BD}">
      <dgm:prSet phldrT="[Текст]"/>
      <dgm:spPr/>
      <dgm:t>
        <a:bodyPr/>
        <a:lstStyle/>
        <a:p>
          <a:r>
            <a:rPr lang="ru-RU" b="0" i="0" dirty="0" err="1" smtClean="0"/>
            <a:t>мінеральні</a:t>
          </a:r>
          <a:r>
            <a:rPr lang="ru-RU" b="0" i="0" dirty="0" smtClean="0"/>
            <a:t> </a:t>
          </a:r>
          <a:r>
            <a:rPr lang="ru-RU" b="0" i="0" dirty="0" err="1" smtClean="0"/>
            <a:t>солі</a:t>
          </a:r>
          <a:endParaRPr lang="ru-RU" dirty="0"/>
        </a:p>
      </dgm:t>
    </dgm:pt>
    <dgm:pt modelId="{1751887B-7D02-4AC4-AE45-C5491B43D480}" type="parTrans" cxnId="{04A0EF60-09F9-4354-9BD1-2F97F5897FB5}">
      <dgm:prSet/>
      <dgm:spPr/>
      <dgm:t>
        <a:bodyPr/>
        <a:lstStyle/>
        <a:p>
          <a:endParaRPr lang="ru-RU"/>
        </a:p>
      </dgm:t>
    </dgm:pt>
    <dgm:pt modelId="{960B7B77-3283-443F-B9F8-5E509522C0E6}" type="sibTrans" cxnId="{04A0EF60-09F9-4354-9BD1-2F97F5897FB5}">
      <dgm:prSet/>
      <dgm:spPr/>
      <dgm:t>
        <a:bodyPr/>
        <a:lstStyle/>
        <a:p>
          <a:endParaRPr lang="ru-RU"/>
        </a:p>
      </dgm:t>
    </dgm:pt>
    <dgm:pt modelId="{F2CDC23B-FDB6-4599-9D93-BEA7928FBC89}">
      <dgm:prSet phldrT="[Текст]"/>
      <dgm:spPr/>
      <dgm:t>
        <a:bodyPr/>
        <a:lstStyle/>
        <a:p>
          <a:r>
            <a:rPr lang="ru-RU" b="0" i="0" dirty="0" smtClean="0"/>
            <a:t>вода</a:t>
          </a:r>
          <a:endParaRPr lang="ru-RU" dirty="0"/>
        </a:p>
      </dgm:t>
    </dgm:pt>
    <dgm:pt modelId="{27D15261-C40C-4E8D-B1FF-907F90D8A809}" type="parTrans" cxnId="{927C7DB9-6D8B-4092-8477-887A5B720AD1}">
      <dgm:prSet/>
      <dgm:spPr/>
      <dgm:t>
        <a:bodyPr/>
        <a:lstStyle/>
        <a:p>
          <a:endParaRPr lang="ru-RU"/>
        </a:p>
      </dgm:t>
    </dgm:pt>
    <dgm:pt modelId="{AA0371E4-DC8B-460F-AB6E-DD4DEDBDFEAB}" type="sibTrans" cxnId="{927C7DB9-6D8B-4092-8477-887A5B720AD1}">
      <dgm:prSet/>
      <dgm:spPr/>
      <dgm:t>
        <a:bodyPr/>
        <a:lstStyle/>
        <a:p>
          <a:endParaRPr lang="ru-RU"/>
        </a:p>
      </dgm:t>
    </dgm:pt>
    <dgm:pt modelId="{DE8F1628-7358-42F0-B541-BBDC4D53D17A}">
      <dgm:prSet phldrT="[Текст]" custT="1"/>
      <dgm:spPr/>
      <dgm:t>
        <a:bodyPr/>
        <a:lstStyle/>
        <a:p>
          <a:r>
            <a:rPr lang="ru-RU" sz="1600" b="0" i="0" dirty="0" err="1" smtClean="0"/>
            <a:t>розчинені</a:t>
          </a:r>
          <a:r>
            <a:rPr lang="ru-RU" sz="1600" b="0" i="0" dirty="0" smtClean="0"/>
            <a:t> </a:t>
          </a:r>
          <a:r>
            <a:rPr lang="ru-RU" sz="1600" b="0" i="0" dirty="0" err="1" smtClean="0"/>
            <a:t>вуглеводневі</a:t>
          </a:r>
          <a:r>
            <a:rPr lang="ru-RU" sz="1600" b="0" i="0" dirty="0" smtClean="0"/>
            <a:t> гази </a:t>
          </a:r>
          <a:endParaRPr lang="ru-RU" sz="1600" dirty="0"/>
        </a:p>
      </dgm:t>
    </dgm:pt>
    <dgm:pt modelId="{A0B252F3-E1E9-4D1A-8427-4A92B9FCF49D}" type="parTrans" cxnId="{04CF8C72-70A6-4E3C-94F0-7701FE8CCE41}">
      <dgm:prSet/>
      <dgm:spPr/>
      <dgm:t>
        <a:bodyPr/>
        <a:lstStyle/>
        <a:p>
          <a:endParaRPr lang="ru-RU"/>
        </a:p>
      </dgm:t>
    </dgm:pt>
    <dgm:pt modelId="{9E60EBEE-A820-4DE4-9958-A1AA1F4AD47C}" type="sibTrans" cxnId="{04CF8C72-70A6-4E3C-94F0-7701FE8CCE41}">
      <dgm:prSet/>
      <dgm:spPr/>
      <dgm:t>
        <a:bodyPr/>
        <a:lstStyle/>
        <a:p>
          <a:endParaRPr lang="ru-RU"/>
        </a:p>
      </dgm:t>
    </dgm:pt>
    <dgm:pt modelId="{72C910EA-87FA-41DA-89A1-F98D55631E97}">
      <dgm:prSet phldrT="[Текст]" custT="1"/>
      <dgm:spPr/>
      <dgm:t>
        <a:bodyPr/>
        <a:lstStyle/>
        <a:p>
          <a:r>
            <a:rPr lang="uk-UA" sz="1600" b="0" i="0" noProof="0" dirty="0" smtClean="0"/>
            <a:t>метал-органічні сполуки</a:t>
          </a:r>
          <a:endParaRPr lang="uk-UA" sz="1600" noProof="0" dirty="0"/>
        </a:p>
      </dgm:t>
    </dgm:pt>
    <dgm:pt modelId="{291F15D2-DAF2-41CE-AD3A-8DA2B3E71E6A}" type="parTrans" cxnId="{6EB8B670-347F-4515-8F7D-ADD7DBFECC2A}">
      <dgm:prSet/>
      <dgm:spPr/>
      <dgm:t>
        <a:bodyPr/>
        <a:lstStyle/>
        <a:p>
          <a:endParaRPr lang="ru-RU"/>
        </a:p>
      </dgm:t>
    </dgm:pt>
    <dgm:pt modelId="{9C579BC7-7044-4217-9F0E-FF7E477B8951}" type="sibTrans" cxnId="{6EB8B670-347F-4515-8F7D-ADD7DBFECC2A}">
      <dgm:prSet/>
      <dgm:spPr/>
      <dgm:t>
        <a:bodyPr/>
        <a:lstStyle/>
        <a:p>
          <a:endParaRPr lang="ru-RU"/>
        </a:p>
      </dgm:t>
    </dgm:pt>
    <dgm:pt modelId="{14885CB0-2C6B-4D68-9F3D-921A43062BCB}">
      <dgm:prSet/>
      <dgm:spPr/>
      <dgm:t>
        <a:bodyPr/>
        <a:lstStyle/>
        <a:p>
          <a:endParaRPr lang="ru-RU"/>
        </a:p>
      </dgm:t>
    </dgm:pt>
    <dgm:pt modelId="{A78F5F4E-2762-49AA-B990-13F3B5F9F3B8}" type="parTrans" cxnId="{D9FB7695-43A5-4D30-9321-FC4FDB7C0D87}">
      <dgm:prSet/>
      <dgm:spPr/>
      <dgm:t>
        <a:bodyPr/>
        <a:lstStyle/>
        <a:p>
          <a:endParaRPr lang="ru-RU"/>
        </a:p>
      </dgm:t>
    </dgm:pt>
    <dgm:pt modelId="{A1E6E819-1434-4A44-AF1A-0AB805907D1D}" type="sibTrans" cxnId="{D9FB7695-43A5-4D30-9321-FC4FDB7C0D87}">
      <dgm:prSet/>
      <dgm:spPr/>
      <dgm:t>
        <a:bodyPr/>
        <a:lstStyle/>
        <a:p>
          <a:endParaRPr lang="ru-RU"/>
        </a:p>
      </dgm:t>
    </dgm:pt>
    <dgm:pt modelId="{B06EBA30-E161-47B4-9122-D42D74B0A13B}" type="pres">
      <dgm:prSet presAssocID="{FC119C50-0A44-483B-8BDB-5836BC9FB0B9}" presName="Name0" presStyleCnt="0">
        <dgm:presLayoutVars>
          <dgm:chMax val="7"/>
          <dgm:resizeHandles val="exact"/>
        </dgm:presLayoutVars>
      </dgm:prSet>
      <dgm:spPr/>
    </dgm:pt>
    <dgm:pt modelId="{EBF4361D-233B-4726-A81A-9C32B48823B1}" type="pres">
      <dgm:prSet presAssocID="{FC119C50-0A44-483B-8BDB-5836BC9FB0B9}" presName="comp1" presStyleCnt="0"/>
      <dgm:spPr/>
    </dgm:pt>
    <dgm:pt modelId="{8ADC0D33-81BF-42A8-AB92-667BF3E741C7}" type="pres">
      <dgm:prSet presAssocID="{FC119C50-0A44-483B-8BDB-5836BC9FB0B9}" presName="circle1" presStyleLbl="node1" presStyleIdx="0" presStyleCnt="5"/>
      <dgm:spPr/>
      <dgm:t>
        <a:bodyPr/>
        <a:lstStyle/>
        <a:p>
          <a:endParaRPr lang="ru-RU"/>
        </a:p>
      </dgm:t>
    </dgm:pt>
    <dgm:pt modelId="{C327C2E6-97EF-4804-A094-3512921A0854}" type="pres">
      <dgm:prSet presAssocID="{FC119C50-0A44-483B-8BDB-5836BC9FB0B9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4AC3CA-3CE1-4E5A-887E-F361608C1802}" type="pres">
      <dgm:prSet presAssocID="{FC119C50-0A44-483B-8BDB-5836BC9FB0B9}" presName="comp2" presStyleCnt="0"/>
      <dgm:spPr/>
    </dgm:pt>
    <dgm:pt modelId="{63200C5E-503A-4560-A816-0BF68277AC92}" type="pres">
      <dgm:prSet presAssocID="{FC119C50-0A44-483B-8BDB-5836BC9FB0B9}" presName="circle2" presStyleLbl="node1" presStyleIdx="1" presStyleCnt="5"/>
      <dgm:spPr/>
      <dgm:t>
        <a:bodyPr/>
        <a:lstStyle/>
        <a:p>
          <a:endParaRPr lang="ru-RU"/>
        </a:p>
      </dgm:t>
    </dgm:pt>
    <dgm:pt modelId="{F8398C14-0E0B-45A7-9733-1A7FE86743CB}" type="pres">
      <dgm:prSet presAssocID="{FC119C50-0A44-483B-8BDB-5836BC9FB0B9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E0792-87C6-400D-84B4-E5E62AF0857C}" type="pres">
      <dgm:prSet presAssocID="{FC119C50-0A44-483B-8BDB-5836BC9FB0B9}" presName="comp3" presStyleCnt="0"/>
      <dgm:spPr/>
    </dgm:pt>
    <dgm:pt modelId="{EE4AFC7C-0F4F-45BB-B71D-FC471DD84B83}" type="pres">
      <dgm:prSet presAssocID="{FC119C50-0A44-483B-8BDB-5836BC9FB0B9}" presName="circle3" presStyleLbl="node1" presStyleIdx="2" presStyleCnt="5"/>
      <dgm:spPr/>
      <dgm:t>
        <a:bodyPr/>
        <a:lstStyle/>
        <a:p>
          <a:endParaRPr lang="ru-RU"/>
        </a:p>
      </dgm:t>
    </dgm:pt>
    <dgm:pt modelId="{94C709B7-A10A-4786-B5F9-EC787D5FE3DA}" type="pres">
      <dgm:prSet presAssocID="{FC119C50-0A44-483B-8BDB-5836BC9FB0B9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3033D9-7971-4CD3-B375-CAF192DA2FC4}" type="pres">
      <dgm:prSet presAssocID="{FC119C50-0A44-483B-8BDB-5836BC9FB0B9}" presName="comp4" presStyleCnt="0"/>
      <dgm:spPr/>
    </dgm:pt>
    <dgm:pt modelId="{75805B81-0FEE-4A6F-9E79-F310162E5A73}" type="pres">
      <dgm:prSet presAssocID="{FC119C50-0A44-483B-8BDB-5836BC9FB0B9}" presName="circle4" presStyleLbl="node1" presStyleIdx="3" presStyleCnt="5"/>
      <dgm:spPr/>
      <dgm:t>
        <a:bodyPr/>
        <a:lstStyle/>
        <a:p>
          <a:endParaRPr lang="ru-RU"/>
        </a:p>
      </dgm:t>
    </dgm:pt>
    <dgm:pt modelId="{1300A888-2303-4E16-B4ED-F27C9BC49618}" type="pres">
      <dgm:prSet presAssocID="{FC119C50-0A44-483B-8BDB-5836BC9FB0B9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987AD-F1B6-4AB5-A4BB-A32F7A6FDC99}" type="pres">
      <dgm:prSet presAssocID="{FC119C50-0A44-483B-8BDB-5836BC9FB0B9}" presName="comp5" presStyleCnt="0"/>
      <dgm:spPr/>
    </dgm:pt>
    <dgm:pt modelId="{124A470D-3FBA-4754-B562-99960FDB9C94}" type="pres">
      <dgm:prSet presAssocID="{FC119C50-0A44-483B-8BDB-5836BC9FB0B9}" presName="circle5" presStyleLbl="node1" presStyleIdx="4" presStyleCnt="5"/>
      <dgm:spPr/>
      <dgm:t>
        <a:bodyPr/>
        <a:lstStyle/>
        <a:p>
          <a:endParaRPr lang="ru-RU"/>
        </a:p>
      </dgm:t>
    </dgm:pt>
    <dgm:pt modelId="{85DB9CA5-04C5-434A-88A5-1FEE19DE047F}" type="pres">
      <dgm:prSet presAssocID="{FC119C50-0A44-483B-8BDB-5836BC9FB0B9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B611EE-37C1-4D10-A082-D9D91A504C66}" type="presOf" srcId="{72C910EA-87FA-41DA-89A1-F98D55631E97}" destId="{85DB9CA5-04C5-434A-88A5-1FEE19DE047F}" srcOrd="1" destOrd="0" presId="urn:microsoft.com/office/officeart/2005/8/layout/venn2"/>
    <dgm:cxn modelId="{F515C0E5-EA3C-4D6C-82E1-3D9104D21621}" type="presOf" srcId="{EF230997-B1B0-4CDD-A2E5-663D10CA64BD}" destId="{8ADC0D33-81BF-42A8-AB92-667BF3E741C7}" srcOrd="0" destOrd="0" presId="urn:microsoft.com/office/officeart/2005/8/layout/venn2"/>
    <dgm:cxn modelId="{D9FB7695-43A5-4D30-9321-FC4FDB7C0D87}" srcId="{FC119C50-0A44-483B-8BDB-5836BC9FB0B9}" destId="{14885CB0-2C6B-4D68-9F3D-921A43062BCB}" srcOrd="1" destOrd="0" parTransId="{A78F5F4E-2762-49AA-B990-13F3B5F9F3B8}" sibTransId="{A1E6E819-1434-4A44-AF1A-0AB805907D1D}"/>
    <dgm:cxn modelId="{04CF8C72-70A6-4E3C-94F0-7701FE8CCE41}" srcId="{FC119C50-0A44-483B-8BDB-5836BC9FB0B9}" destId="{DE8F1628-7358-42F0-B541-BBDC4D53D17A}" srcOrd="3" destOrd="0" parTransId="{A0B252F3-E1E9-4D1A-8427-4A92B9FCF49D}" sibTransId="{9E60EBEE-A820-4DE4-9958-A1AA1F4AD47C}"/>
    <dgm:cxn modelId="{927C7DB9-6D8B-4092-8477-887A5B720AD1}" srcId="{FC119C50-0A44-483B-8BDB-5836BC9FB0B9}" destId="{F2CDC23B-FDB6-4599-9D93-BEA7928FBC89}" srcOrd="2" destOrd="0" parTransId="{27D15261-C40C-4E8D-B1FF-907F90D8A809}" sibTransId="{AA0371E4-DC8B-460F-AB6E-DD4DEDBDFEAB}"/>
    <dgm:cxn modelId="{9E34D5CC-7604-4502-9A2F-A1FCA8A80B9A}" type="presOf" srcId="{F2CDC23B-FDB6-4599-9D93-BEA7928FBC89}" destId="{94C709B7-A10A-4786-B5F9-EC787D5FE3DA}" srcOrd="1" destOrd="0" presId="urn:microsoft.com/office/officeart/2005/8/layout/venn2"/>
    <dgm:cxn modelId="{1D9052C8-4F4A-45BD-BC35-C1698AC85FD4}" type="presOf" srcId="{F2CDC23B-FDB6-4599-9D93-BEA7928FBC89}" destId="{EE4AFC7C-0F4F-45BB-B71D-FC471DD84B83}" srcOrd="0" destOrd="0" presId="urn:microsoft.com/office/officeart/2005/8/layout/venn2"/>
    <dgm:cxn modelId="{04A0EF60-09F9-4354-9BD1-2F97F5897FB5}" srcId="{FC119C50-0A44-483B-8BDB-5836BC9FB0B9}" destId="{EF230997-B1B0-4CDD-A2E5-663D10CA64BD}" srcOrd="0" destOrd="0" parTransId="{1751887B-7D02-4AC4-AE45-C5491B43D480}" sibTransId="{960B7B77-3283-443F-B9F8-5E509522C0E6}"/>
    <dgm:cxn modelId="{3E33F0B1-4704-4401-A37B-FEA4E7AE2C98}" type="presOf" srcId="{72C910EA-87FA-41DA-89A1-F98D55631E97}" destId="{124A470D-3FBA-4754-B562-99960FDB9C94}" srcOrd="0" destOrd="0" presId="urn:microsoft.com/office/officeart/2005/8/layout/venn2"/>
    <dgm:cxn modelId="{BC6F4448-8598-42D4-AFC4-6EADAD95E388}" type="presOf" srcId="{DE8F1628-7358-42F0-B541-BBDC4D53D17A}" destId="{75805B81-0FEE-4A6F-9E79-F310162E5A73}" srcOrd="0" destOrd="0" presId="urn:microsoft.com/office/officeart/2005/8/layout/venn2"/>
    <dgm:cxn modelId="{2BD0C068-F9F4-4406-9E3A-B8791344B266}" type="presOf" srcId="{DE8F1628-7358-42F0-B541-BBDC4D53D17A}" destId="{1300A888-2303-4E16-B4ED-F27C9BC49618}" srcOrd="1" destOrd="0" presId="urn:microsoft.com/office/officeart/2005/8/layout/venn2"/>
    <dgm:cxn modelId="{B6B92ECF-6A24-401A-BFB9-58BCEA2E22B7}" type="presOf" srcId="{14885CB0-2C6B-4D68-9F3D-921A43062BCB}" destId="{63200C5E-503A-4560-A816-0BF68277AC92}" srcOrd="0" destOrd="0" presId="urn:microsoft.com/office/officeart/2005/8/layout/venn2"/>
    <dgm:cxn modelId="{1F851D27-53EA-4DA2-AB34-BD762F15921D}" type="presOf" srcId="{14885CB0-2C6B-4D68-9F3D-921A43062BCB}" destId="{F8398C14-0E0B-45A7-9733-1A7FE86743CB}" srcOrd="1" destOrd="0" presId="urn:microsoft.com/office/officeart/2005/8/layout/venn2"/>
    <dgm:cxn modelId="{6EB8B670-347F-4515-8F7D-ADD7DBFECC2A}" srcId="{FC119C50-0A44-483B-8BDB-5836BC9FB0B9}" destId="{72C910EA-87FA-41DA-89A1-F98D55631E97}" srcOrd="4" destOrd="0" parTransId="{291F15D2-DAF2-41CE-AD3A-8DA2B3E71E6A}" sibTransId="{9C579BC7-7044-4217-9F0E-FF7E477B8951}"/>
    <dgm:cxn modelId="{F1974C7B-07DD-434E-9CDD-5CA856A5AAC0}" type="presOf" srcId="{EF230997-B1B0-4CDD-A2E5-663D10CA64BD}" destId="{C327C2E6-97EF-4804-A094-3512921A0854}" srcOrd="1" destOrd="0" presId="urn:microsoft.com/office/officeart/2005/8/layout/venn2"/>
    <dgm:cxn modelId="{DD79141E-4CD2-4593-A316-6EC7E6F17C97}" type="presOf" srcId="{FC119C50-0A44-483B-8BDB-5836BC9FB0B9}" destId="{B06EBA30-E161-47B4-9122-D42D74B0A13B}" srcOrd="0" destOrd="0" presId="urn:microsoft.com/office/officeart/2005/8/layout/venn2"/>
    <dgm:cxn modelId="{C86C4A90-B255-434E-A37A-6492DDD1791A}" type="presParOf" srcId="{B06EBA30-E161-47B4-9122-D42D74B0A13B}" destId="{EBF4361D-233B-4726-A81A-9C32B48823B1}" srcOrd="0" destOrd="0" presId="urn:microsoft.com/office/officeart/2005/8/layout/venn2"/>
    <dgm:cxn modelId="{09052151-A3C9-4D24-AADB-B5CEE78B05CB}" type="presParOf" srcId="{EBF4361D-233B-4726-A81A-9C32B48823B1}" destId="{8ADC0D33-81BF-42A8-AB92-667BF3E741C7}" srcOrd="0" destOrd="0" presId="urn:microsoft.com/office/officeart/2005/8/layout/venn2"/>
    <dgm:cxn modelId="{1B2A9EC5-8579-47BC-AB73-A1D1A4C931CE}" type="presParOf" srcId="{EBF4361D-233B-4726-A81A-9C32B48823B1}" destId="{C327C2E6-97EF-4804-A094-3512921A0854}" srcOrd="1" destOrd="0" presId="urn:microsoft.com/office/officeart/2005/8/layout/venn2"/>
    <dgm:cxn modelId="{92911C3D-1494-4D8E-9C28-AB40D8BFADD8}" type="presParOf" srcId="{B06EBA30-E161-47B4-9122-D42D74B0A13B}" destId="{3C4AC3CA-3CE1-4E5A-887E-F361608C1802}" srcOrd="1" destOrd="0" presId="urn:microsoft.com/office/officeart/2005/8/layout/venn2"/>
    <dgm:cxn modelId="{160E4537-95D9-4BFB-9A33-DD6574CBD9AE}" type="presParOf" srcId="{3C4AC3CA-3CE1-4E5A-887E-F361608C1802}" destId="{63200C5E-503A-4560-A816-0BF68277AC92}" srcOrd="0" destOrd="0" presId="urn:microsoft.com/office/officeart/2005/8/layout/venn2"/>
    <dgm:cxn modelId="{76596FA2-6157-4286-8B95-890657ACA0DA}" type="presParOf" srcId="{3C4AC3CA-3CE1-4E5A-887E-F361608C1802}" destId="{F8398C14-0E0B-45A7-9733-1A7FE86743CB}" srcOrd="1" destOrd="0" presId="urn:microsoft.com/office/officeart/2005/8/layout/venn2"/>
    <dgm:cxn modelId="{4E4ADB23-3413-4FC6-B696-2A8F90CEA33A}" type="presParOf" srcId="{B06EBA30-E161-47B4-9122-D42D74B0A13B}" destId="{087E0792-87C6-400D-84B4-E5E62AF0857C}" srcOrd="2" destOrd="0" presId="urn:microsoft.com/office/officeart/2005/8/layout/venn2"/>
    <dgm:cxn modelId="{81CAAF39-C9EB-462C-A6EC-24164C7EC161}" type="presParOf" srcId="{087E0792-87C6-400D-84B4-E5E62AF0857C}" destId="{EE4AFC7C-0F4F-45BB-B71D-FC471DD84B83}" srcOrd="0" destOrd="0" presId="urn:microsoft.com/office/officeart/2005/8/layout/venn2"/>
    <dgm:cxn modelId="{427CC109-4504-4377-878D-594FB787CE45}" type="presParOf" srcId="{087E0792-87C6-400D-84B4-E5E62AF0857C}" destId="{94C709B7-A10A-4786-B5F9-EC787D5FE3DA}" srcOrd="1" destOrd="0" presId="urn:microsoft.com/office/officeart/2005/8/layout/venn2"/>
    <dgm:cxn modelId="{C2CFFE6C-163C-4C27-9659-50D114B104AA}" type="presParOf" srcId="{B06EBA30-E161-47B4-9122-D42D74B0A13B}" destId="{E33033D9-7971-4CD3-B375-CAF192DA2FC4}" srcOrd="3" destOrd="0" presId="urn:microsoft.com/office/officeart/2005/8/layout/venn2"/>
    <dgm:cxn modelId="{825D8D56-8AF5-436E-9097-65B03A0FB96F}" type="presParOf" srcId="{E33033D9-7971-4CD3-B375-CAF192DA2FC4}" destId="{75805B81-0FEE-4A6F-9E79-F310162E5A73}" srcOrd="0" destOrd="0" presId="urn:microsoft.com/office/officeart/2005/8/layout/venn2"/>
    <dgm:cxn modelId="{ABF6A9E3-2DB7-4E34-B02E-8EA9B07589C6}" type="presParOf" srcId="{E33033D9-7971-4CD3-B375-CAF192DA2FC4}" destId="{1300A888-2303-4E16-B4ED-F27C9BC49618}" srcOrd="1" destOrd="0" presId="urn:microsoft.com/office/officeart/2005/8/layout/venn2"/>
    <dgm:cxn modelId="{91381048-9006-4398-9F06-166A87181C27}" type="presParOf" srcId="{B06EBA30-E161-47B4-9122-D42D74B0A13B}" destId="{7A9987AD-F1B6-4AB5-A4BB-A32F7A6FDC99}" srcOrd="4" destOrd="0" presId="urn:microsoft.com/office/officeart/2005/8/layout/venn2"/>
    <dgm:cxn modelId="{AFA3D494-3B98-4701-B1DB-0C459FECD51C}" type="presParOf" srcId="{7A9987AD-F1B6-4AB5-A4BB-A32F7A6FDC99}" destId="{124A470D-3FBA-4754-B562-99960FDB9C94}" srcOrd="0" destOrd="0" presId="urn:microsoft.com/office/officeart/2005/8/layout/venn2"/>
    <dgm:cxn modelId="{7B42B585-88B4-4097-BDEA-7A77DA0BA850}" type="presParOf" srcId="{7A9987AD-F1B6-4AB5-A4BB-A32F7A6FDC99}" destId="{85DB9CA5-04C5-434A-88A5-1FEE19DE047F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785926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Склад нафти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0826" y="5105400"/>
            <a:ext cx="2643174" cy="1752600"/>
          </a:xfrm>
        </p:spPr>
        <p:txBody>
          <a:bodyPr/>
          <a:lstStyle/>
          <a:p>
            <a:pPr algn="r"/>
            <a:r>
              <a:rPr lang="uk-UA" dirty="0" smtClean="0"/>
              <a:t>Підготувала:</a:t>
            </a:r>
          </a:p>
          <a:p>
            <a:pPr algn="r"/>
            <a:r>
              <a:rPr lang="uk-UA" dirty="0" smtClean="0"/>
              <a:t>Учениця 11 – Б,</a:t>
            </a:r>
          </a:p>
          <a:p>
            <a:pPr algn="r"/>
            <a:r>
              <a:rPr lang="uk-UA" dirty="0" smtClean="0"/>
              <a:t>Костенко Еліна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Статистика потенціалу видобутку нафти</a:t>
            </a:r>
            <a:endParaRPr lang="ru-RU" dirty="0"/>
          </a:p>
        </p:txBody>
      </p:sp>
      <p:pic>
        <p:nvPicPr>
          <p:cNvPr id="17410" name="Picture 2" descr="http://upload.wikimedia.org/wikipedia/uk/1/1f/%D0%9D%D0%B0%D1%84%D1%82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92420"/>
            <a:ext cx="7215206" cy="5365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900115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Прикрі наслідки нехтування утилізації залишкової нафти</a:t>
            </a:r>
            <a:endParaRPr lang="ru-RU" dirty="0"/>
          </a:p>
        </p:txBody>
      </p:sp>
      <p:pic>
        <p:nvPicPr>
          <p:cNvPr id="18434" name="Picture 2" descr="http://vkurse.ua/i/2010-08/meksikanskiy-zaliv-novaya-ugroz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6274" y="3857627"/>
            <a:ext cx="4657726" cy="3000373"/>
          </a:xfrm>
          <a:prstGeom prst="rect">
            <a:avLst/>
          </a:prstGeom>
          <a:noFill/>
        </p:spPr>
      </p:pic>
      <p:pic>
        <p:nvPicPr>
          <p:cNvPr id="18436" name="Picture 4" descr="http://www.mk.ru/upload/iblock_mk/475/c9/92/e1/DETAIL_PICTURE_5207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4524375" cy="339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66800"/>
          </a:xfrm>
        </p:spPr>
        <p:txBody>
          <a:bodyPr/>
          <a:lstStyle/>
          <a:p>
            <a:r>
              <a:rPr lang="uk-UA" dirty="0" smtClean="0"/>
              <a:t>Що таке нафта?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2728"/>
            <a:ext cx="8858312" cy="1145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vi-VN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На́фта</a:t>
            </a:r>
            <a:r>
              <a:rPr lang="uk-UA" sz="2000" dirty="0" smtClean="0"/>
              <a:t>  </a:t>
            </a:r>
            <a:r>
              <a:rPr lang="vi-VN" sz="2000" dirty="0" smtClean="0"/>
              <a:t> — горюча корисна копалина, складна суміш вуглеводнів різних класів з невеликою кількістю органічних кисневих, сірчистих і азотних сполук, що являє собою густу маслянисту рідину.</a:t>
            </a:r>
            <a:endParaRPr lang="ru-RU" sz="2000" dirty="0"/>
          </a:p>
        </p:txBody>
      </p:sp>
      <p:pic>
        <p:nvPicPr>
          <p:cNvPr id="15362" name="Picture 2" descr="http://vkurse.ua/i/2011-02/uzhe-ne-spasa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4343430" cy="2714644"/>
          </a:xfrm>
          <a:prstGeom prst="rect">
            <a:avLst/>
          </a:prstGeom>
          <a:noFill/>
        </p:spPr>
      </p:pic>
      <p:pic>
        <p:nvPicPr>
          <p:cNvPr id="15364" name="Picture 4" descr="http://image.tsn.ua/media/images2/original/Mar2011/3834084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571744"/>
            <a:ext cx="4357718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uk-UA" dirty="0" smtClean="0"/>
              <a:t>Як розпізнати нафту?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929330"/>
            <a:ext cx="8572560" cy="78581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dirty="0" smtClean="0"/>
              <a:t> Забарвлення в неї червоно-коричневе, буває жовто-зелене і чорне, іноді зустрічається безбарвна нафта.</a:t>
            </a:r>
            <a:endParaRPr lang="uk-UA" dirty="0"/>
          </a:p>
        </p:txBody>
      </p:sp>
      <p:pic>
        <p:nvPicPr>
          <p:cNvPr id="14338" name="Picture 2" descr="https://encrypted-tbn2.gstatic.com/images?q=tbn:ANd9GcSw4gjw3BwnKcmT6mOrDCItVoTeAodTtQNgO7ugRixcm45m-9g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3938020" cy="3500462"/>
          </a:xfrm>
          <a:prstGeom prst="rect">
            <a:avLst/>
          </a:prstGeom>
          <a:noFill/>
        </p:spPr>
      </p:pic>
      <p:pic>
        <p:nvPicPr>
          <p:cNvPr id="14340" name="Picture 4" descr="https://encrypted-tbn0.gstatic.com/images?q=tbn:ANd9GcTZKogH3dewG65yOmMQ34oJ0DnmcD9ubzeKChM3qjsIc4zeXU3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5813" y="2357430"/>
            <a:ext cx="4057661" cy="3043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/>
          <a:lstStyle/>
          <a:p>
            <a:r>
              <a:rPr lang="ru-RU" b="1" dirty="0" err="1" smtClean="0"/>
              <a:t>Елементаний</a:t>
            </a:r>
            <a:r>
              <a:rPr lang="ru-RU" b="1" dirty="0" smtClean="0"/>
              <a:t> </a:t>
            </a:r>
            <a:r>
              <a:rPr lang="ru-RU" b="1" dirty="0" smtClean="0"/>
              <a:t>склад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00034" y="1397000"/>
          <a:ext cx="8358246" cy="531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uk-UA" dirty="0" smtClean="0"/>
              <a:t>Загальний вміст нафти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092293"/>
            <a:ext cx="9001156" cy="64520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Усього в нафті виявлено понад 50 хімічних елементів.</a:t>
            </a:r>
            <a:endParaRPr lang="uk-UA" sz="2400" dirty="0"/>
          </a:p>
        </p:txBody>
      </p:sp>
      <p:pic>
        <p:nvPicPr>
          <p:cNvPr id="19458" name="Picture 2" descr="http://1.bp.blogspot.com/-Yy87GhzCVjo/T4RHlJnoWyI/AAAAAAAAV9Q/nIcX-qR-QTU/s1600/image00710-585x5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4286280" cy="39345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00694" y="2285992"/>
            <a:ext cx="2786082" cy="203132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Так, </a:t>
            </a:r>
            <a:r>
              <a:rPr lang="ru-RU" dirty="0" err="1" smtClean="0"/>
              <a:t>нарівні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згаданими</a:t>
            </a:r>
            <a:r>
              <a:rPr lang="ru-RU" dirty="0" smtClean="0"/>
              <a:t> в </a:t>
            </a:r>
            <a:r>
              <a:rPr lang="ru-RU" dirty="0" err="1" smtClean="0"/>
              <a:t>нафті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:</a:t>
            </a:r>
          </a:p>
          <a:p>
            <a:pPr algn="ctr"/>
            <a:r>
              <a:rPr lang="en-US" dirty="0" smtClean="0"/>
              <a:t>V </a:t>
            </a:r>
            <a:r>
              <a:rPr lang="en-US" dirty="0" smtClean="0"/>
              <a:t>(10</a:t>
            </a:r>
            <a:r>
              <a:rPr lang="en-US" baseline="30000" dirty="0" smtClean="0"/>
              <a:t>−5</a:t>
            </a:r>
            <a:r>
              <a:rPr lang="en-US" dirty="0" smtClean="0"/>
              <a:t> — 10</a:t>
            </a:r>
            <a:r>
              <a:rPr lang="en-US" baseline="30000" dirty="0" smtClean="0"/>
              <a:t>−2</a:t>
            </a:r>
            <a:r>
              <a:rPr lang="en-US" dirty="0" smtClean="0"/>
              <a:t>%), </a:t>
            </a:r>
            <a:endParaRPr lang="uk-UA" dirty="0" smtClean="0"/>
          </a:p>
          <a:p>
            <a:pPr algn="ctr"/>
            <a:r>
              <a:rPr lang="en-US" dirty="0" smtClean="0"/>
              <a:t>Ni(10</a:t>
            </a:r>
            <a:r>
              <a:rPr lang="en-US" baseline="30000" dirty="0" smtClean="0"/>
              <a:t>−4</a:t>
            </a:r>
            <a:r>
              <a:rPr lang="en-US" dirty="0" smtClean="0"/>
              <a:t> — 10</a:t>
            </a:r>
            <a:r>
              <a:rPr lang="en-US" baseline="30000" dirty="0" smtClean="0"/>
              <a:t>−3</a:t>
            </a:r>
            <a:r>
              <a:rPr lang="en-US" dirty="0" smtClean="0"/>
              <a:t>%),</a:t>
            </a:r>
            <a:endParaRPr lang="uk-UA" dirty="0" smtClean="0"/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Cl</a:t>
            </a:r>
            <a:r>
              <a:rPr lang="en-US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до 2•10</a:t>
            </a:r>
            <a:r>
              <a:rPr lang="ru-RU" baseline="30000" dirty="0" smtClean="0"/>
              <a:t>−2</a:t>
            </a:r>
            <a:r>
              <a:rPr lang="ru-RU" dirty="0" smtClean="0"/>
              <a:t>%) </a:t>
            </a:r>
            <a:r>
              <a:rPr lang="ru-RU" dirty="0" err="1" smtClean="0"/>
              <a:t>і</a:t>
            </a:r>
            <a:r>
              <a:rPr lang="ru-RU" dirty="0" smtClean="0"/>
              <a:t> т. д.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uk-UA" dirty="0" smtClean="0"/>
              <a:t>Що являє собою нафта?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285860"/>
          <a:ext cx="878687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uk-UA" dirty="0" smtClean="0"/>
              <a:t>Що являє собою нафта?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8687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2214554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розчини</a:t>
            </a:r>
            <a:r>
              <a:rPr lang="ru-RU" dirty="0" smtClean="0">
                <a:solidFill>
                  <a:schemeClr val="bg1"/>
                </a:solidFill>
              </a:rPr>
              <a:t> солей </a:t>
            </a:r>
            <a:r>
              <a:rPr lang="ru-RU" dirty="0" err="1" smtClean="0">
                <a:solidFill>
                  <a:schemeClr val="bg1"/>
                </a:solidFill>
              </a:rPr>
              <a:t>органічних</a:t>
            </a:r>
            <a:r>
              <a:rPr lang="ru-RU" dirty="0" smtClean="0">
                <a:solidFill>
                  <a:schemeClr val="bg1"/>
                </a:solidFill>
              </a:rPr>
              <a:t> кислот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/>
          <a:lstStyle/>
          <a:p>
            <a:r>
              <a:rPr lang="uk-UA" dirty="0" smtClean="0"/>
              <a:t>Що являє собою нафта?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929330"/>
            <a:ext cx="8786874" cy="82465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Механічні домішки  - частинки глини, піску, вапняку.</a:t>
            </a:r>
            <a:endParaRPr lang="uk-UA" dirty="0"/>
          </a:p>
        </p:txBody>
      </p:sp>
      <p:pic>
        <p:nvPicPr>
          <p:cNvPr id="21506" name="Picture 2" descr="http://nerudbud.com.ua/images/glina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2857500" cy="2381250"/>
          </a:xfrm>
          <a:prstGeom prst="rect">
            <a:avLst/>
          </a:prstGeom>
          <a:noFill/>
        </p:spPr>
      </p:pic>
      <p:pic>
        <p:nvPicPr>
          <p:cNvPr id="21508" name="Picture 4" descr="http://blokbud.lviv.ua/images/piso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786190"/>
            <a:ext cx="3143232" cy="2095488"/>
          </a:xfrm>
          <a:prstGeom prst="rect">
            <a:avLst/>
          </a:prstGeom>
          <a:noFill/>
        </p:spPr>
      </p:pic>
      <p:pic>
        <p:nvPicPr>
          <p:cNvPr id="21510" name="Picture 6" descr="http://krohina.infocompany.biz/img/content/i1149/114986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357298"/>
            <a:ext cx="2928958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/>
          <a:lstStyle/>
          <a:p>
            <a:r>
              <a:rPr lang="ru-RU" b="1" dirty="0" err="1" smtClean="0"/>
              <a:t>Вуглеводневий</a:t>
            </a:r>
            <a:r>
              <a:rPr lang="ru-RU" b="1" dirty="0" smtClean="0"/>
              <a:t> склад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71543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136</Words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Склад нафти</vt:lpstr>
      <vt:lpstr>Що таке нафта?</vt:lpstr>
      <vt:lpstr>Як розпізнати нафту?</vt:lpstr>
      <vt:lpstr>Елементаний склад</vt:lpstr>
      <vt:lpstr>Загальний вміст нафти</vt:lpstr>
      <vt:lpstr>Що являє собою нафта?</vt:lpstr>
      <vt:lpstr>Що являє собою нафта?</vt:lpstr>
      <vt:lpstr>Що являє собою нафта?</vt:lpstr>
      <vt:lpstr>Вуглеводневий склад</vt:lpstr>
      <vt:lpstr>Статистика потенціалу видобутку нафти</vt:lpstr>
      <vt:lpstr>Прикрі наслідки нехтування утилізації залишкової нафти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 нафти</dc:title>
  <dc:creator>ADMIN</dc:creator>
  <cp:lastModifiedBy>ADMIN</cp:lastModifiedBy>
  <cp:revision>5</cp:revision>
  <dcterms:created xsi:type="dcterms:W3CDTF">2013-11-07T17:37:54Z</dcterms:created>
  <dcterms:modified xsi:type="dcterms:W3CDTF">2013-11-07T18:26:27Z</dcterms:modified>
</cp:coreProperties>
</file>