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CAA49-1B9B-4CC3-B3A7-080569A665A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D9D5F-435F-4178-899B-4971711492C5}">
      <dgm:prSet phldrT="[Текст]" custT="1"/>
      <dgm:spPr/>
      <dgm:t>
        <a:bodyPr/>
        <a:lstStyle/>
        <a:p>
          <a:r>
            <a:rPr lang="uk-UA" sz="2800" b="1" dirty="0" smtClean="0"/>
            <a:t>Термопласти</a:t>
          </a:r>
          <a:endParaRPr lang="ru-RU" sz="2800" b="1" dirty="0"/>
        </a:p>
      </dgm:t>
    </dgm:pt>
    <dgm:pt modelId="{87437ADA-46A0-41BC-A930-23ED11A94D5E}" type="parTrans" cxnId="{FE0F714C-BC99-44B8-9013-2882C2C83359}">
      <dgm:prSet/>
      <dgm:spPr/>
      <dgm:t>
        <a:bodyPr/>
        <a:lstStyle/>
        <a:p>
          <a:endParaRPr lang="ru-RU"/>
        </a:p>
      </dgm:t>
    </dgm:pt>
    <dgm:pt modelId="{E35B6FE5-1B50-457A-A00D-0B9FDF8E5454}" type="sibTrans" cxnId="{FE0F714C-BC99-44B8-9013-2882C2C83359}">
      <dgm:prSet/>
      <dgm:spPr/>
      <dgm:t>
        <a:bodyPr/>
        <a:lstStyle/>
        <a:p>
          <a:endParaRPr lang="ru-RU"/>
        </a:p>
      </dgm:t>
    </dgm:pt>
    <dgm:pt modelId="{C1F6EDAA-2D14-4B7B-BF9D-599B1BC02901}">
      <dgm:prSet phldrT="[Текст]"/>
      <dgm:spPr/>
      <dgm:t>
        <a:bodyPr/>
        <a:lstStyle/>
        <a:p>
          <a:r>
            <a:rPr lang="uk-UA" b="1" dirty="0" smtClean="0"/>
            <a:t>Поліетилен</a:t>
          </a:r>
          <a:endParaRPr lang="ru-RU" b="1" dirty="0"/>
        </a:p>
      </dgm:t>
    </dgm:pt>
    <dgm:pt modelId="{0842C94E-FAF2-45BA-A6C9-2FCB382C720A}" type="parTrans" cxnId="{B462F538-A670-41C0-807D-88010339471C}">
      <dgm:prSet/>
      <dgm:spPr/>
      <dgm:t>
        <a:bodyPr/>
        <a:lstStyle/>
        <a:p>
          <a:endParaRPr lang="ru-RU"/>
        </a:p>
      </dgm:t>
    </dgm:pt>
    <dgm:pt modelId="{A779053D-3E2C-4F28-9507-82018B3C30DE}" type="sibTrans" cxnId="{B462F538-A670-41C0-807D-88010339471C}">
      <dgm:prSet/>
      <dgm:spPr/>
      <dgm:t>
        <a:bodyPr/>
        <a:lstStyle/>
        <a:p>
          <a:endParaRPr lang="ru-RU"/>
        </a:p>
      </dgm:t>
    </dgm:pt>
    <dgm:pt modelId="{2E79244A-0146-4F5C-A4D3-82AF4EE86F17}">
      <dgm:prSet phldrT="[Текст]"/>
      <dgm:spPr/>
      <dgm:t>
        <a:bodyPr/>
        <a:lstStyle/>
        <a:p>
          <a:r>
            <a:rPr lang="uk-UA" b="1" dirty="0" smtClean="0"/>
            <a:t>Поліпропілен</a:t>
          </a:r>
        </a:p>
      </dgm:t>
    </dgm:pt>
    <dgm:pt modelId="{D5C1D155-9A6C-4AC2-ABC6-0A544C51E7F5}" type="parTrans" cxnId="{F17E5B1F-7516-42C7-9C27-AF7F3FE6E7CC}">
      <dgm:prSet/>
      <dgm:spPr/>
      <dgm:t>
        <a:bodyPr/>
        <a:lstStyle/>
        <a:p>
          <a:endParaRPr lang="ru-RU"/>
        </a:p>
      </dgm:t>
    </dgm:pt>
    <dgm:pt modelId="{70C1E526-C486-4878-989C-D622AF973F61}" type="sibTrans" cxnId="{F17E5B1F-7516-42C7-9C27-AF7F3FE6E7CC}">
      <dgm:prSet/>
      <dgm:spPr/>
      <dgm:t>
        <a:bodyPr/>
        <a:lstStyle/>
        <a:p>
          <a:endParaRPr lang="ru-RU"/>
        </a:p>
      </dgm:t>
    </dgm:pt>
    <dgm:pt modelId="{0F509206-A59E-456C-8E0D-EC32E7AA9E6B}">
      <dgm:prSet/>
      <dgm:spPr/>
      <dgm:t>
        <a:bodyPr/>
        <a:lstStyle/>
        <a:p>
          <a:r>
            <a:rPr lang="uk-UA" b="1" dirty="0" smtClean="0"/>
            <a:t>Полістирол</a:t>
          </a:r>
          <a:endParaRPr lang="ru-RU" b="1" dirty="0"/>
        </a:p>
      </dgm:t>
    </dgm:pt>
    <dgm:pt modelId="{6F0C7C19-AD24-4565-894E-F42BC4C98ABA}" type="parTrans" cxnId="{31A79C4A-7EA3-4F90-96A4-D33298AD07EB}">
      <dgm:prSet/>
      <dgm:spPr/>
      <dgm:t>
        <a:bodyPr/>
        <a:lstStyle/>
        <a:p>
          <a:endParaRPr lang="ru-RU"/>
        </a:p>
      </dgm:t>
    </dgm:pt>
    <dgm:pt modelId="{FC89A22C-6042-48EB-ABA6-7A8C8AF5C87A}" type="sibTrans" cxnId="{31A79C4A-7EA3-4F90-96A4-D33298AD07EB}">
      <dgm:prSet/>
      <dgm:spPr/>
      <dgm:t>
        <a:bodyPr/>
        <a:lstStyle/>
        <a:p>
          <a:endParaRPr lang="ru-RU"/>
        </a:p>
      </dgm:t>
    </dgm:pt>
    <dgm:pt modelId="{4B48104A-AC61-4664-B0B9-8C09F18038F0}" type="pres">
      <dgm:prSet presAssocID="{1A2CAA49-1B9B-4CC3-B3A7-080569A665A8}" presName="linearFlow" presStyleCnt="0">
        <dgm:presLayoutVars>
          <dgm:resizeHandles val="exact"/>
        </dgm:presLayoutVars>
      </dgm:prSet>
      <dgm:spPr/>
    </dgm:pt>
    <dgm:pt modelId="{4955A363-4BBB-4CD5-8357-8D8995013E1F}" type="pres">
      <dgm:prSet presAssocID="{4FDD9D5F-435F-4178-899B-4971711492C5}" presName="node" presStyleLbl="node1" presStyleIdx="0" presStyleCnt="4">
        <dgm:presLayoutVars>
          <dgm:bulletEnabled val="1"/>
        </dgm:presLayoutVars>
      </dgm:prSet>
      <dgm:spPr/>
    </dgm:pt>
    <dgm:pt modelId="{7EE02182-533C-402A-8981-380410BBDC24}" type="pres">
      <dgm:prSet presAssocID="{E35B6FE5-1B50-457A-A00D-0B9FDF8E5454}" presName="sibTrans" presStyleLbl="sibTrans2D1" presStyleIdx="0" presStyleCnt="3"/>
      <dgm:spPr/>
    </dgm:pt>
    <dgm:pt modelId="{08EF5BC6-6EDC-427B-B80A-026A0DF2CD91}" type="pres">
      <dgm:prSet presAssocID="{E35B6FE5-1B50-457A-A00D-0B9FDF8E5454}" presName="connectorText" presStyleLbl="sibTrans2D1" presStyleIdx="0" presStyleCnt="3"/>
      <dgm:spPr/>
    </dgm:pt>
    <dgm:pt modelId="{3E302862-D50E-4838-BE60-3654F55A7EDD}" type="pres">
      <dgm:prSet presAssocID="{C1F6EDAA-2D14-4B7B-BF9D-599B1BC02901}" presName="node" presStyleLbl="node1" presStyleIdx="1" presStyleCnt="4">
        <dgm:presLayoutVars>
          <dgm:bulletEnabled val="1"/>
        </dgm:presLayoutVars>
      </dgm:prSet>
      <dgm:spPr/>
    </dgm:pt>
    <dgm:pt modelId="{9FC78408-985F-4485-831E-C824811671E4}" type="pres">
      <dgm:prSet presAssocID="{A779053D-3E2C-4F28-9507-82018B3C30DE}" presName="sibTrans" presStyleLbl="sibTrans2D1" presStyleIdx="1" presStyleCnt="3"/>
      <dgm:spPr/>
    </dgm:pt>
    <dgm:pt modelId="{48117E7F-2E43-4DF4-B175-85969429D379}" type="pres">
      <dgm:prSet presAssocID="{A779053D-3E2C-4F28-9507-82018B3C30DE}" presName="connectorText" presStyleLbl="sibTrans2D1" presStyleIdx="1" presStyleCnt="3"/>
      <dgm:spPr/>
    </dgm:pt>
    <dgm:pt modelId="{2B425253-DD2A-4E0C-A820-E151269A39B3}" type="pres">
      <dgm:prSet presAssocID="{2E79244A-0146-4F5C-A4D3-82AF4EE86F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25C6-4584-45E9-AE76-7E7037D201DB}" type="pres">
      <dgm:prSet presAssocID="{70C1E526-C486-4878-989C-D622AF973F61}" presName="sibTrans" presStyleLbl="sibTrans2D1" presStyleIdx="2" presStyleCnt="3"/>
      <dgm:spPr/>
    </dgm:pt>
    <dgm:pt modelId="{EDBC9449-C6C9-472D-9675-D23373B63046}" type="pres">
      <dgm:prSet presAssocID="{70C1E526-C486-4878-989C-D622AF973F61}" presName="connectorText" presStyleLbl="sibTrans2D1" presStyleIdx="2" presStyleCnt="3"/>
      <dgm:spPr/>
    </dgm:pt>
    <dgm:pt modelId="{71A89A76-549A-4675-BF57-DFD14DFFB93A}" type="pres">
      <dgm:prSet presAssocID="{0F509206-A59E-456C-8E0D-EC32E7AA9E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2F538-A670-41C0-807D-88010339471C}" srcId="{1A2CAA49-1B9B-4CC3-B3A7-080569A665A8}" destId="{C1F6EDAA-2D14-4B7B-BF9D-599B1BC02901}" srcOrd="1" destOrd="0" parTransId="{0842C94E-FAF2-45BA-A6C9-2FCB382C720A}" sibTransId="{A779053D-3E2C-4F28-9507-82018B3C30DE}"/>
    <dgm:cxn modelId="{FE0F714C-BC99-44B8-9013-2882C2C83359}" srcId="{1A2CAA49-1B9B-4CC3-B3A7-080569A665A8}" destId="{4FDD9D5F-435F-4178-899B-4971711492C5}" srcOrd="0" destOrd="0" parTransId="{87437ADA-46A0-41BC-A930-23ED11A94D5E}" sibTransId="{E35B6FE5-1B50-457A-A00D-0B9FDF8E5454}"/>
    <dgm:cxn modelId="{511F1014-3AAD-4E08-B7A8-4B963F81B40C}" type="presOf" srcId="{1A2CAA49-1B9B-4CC3-B3A7-080569A665A8}" destId="{4B48104A-AC61-4664-B0B9-8C09F18038F0}" srcOrd="0" destOrd="0" presId="urn:microsoft.com/office/officeart/2005/8/layout/process2"/>
    <dgm:cxn modelId="{F17E5B1F-7516-42C7-9C27-AF7F3FE6E7CC}" srcId="{1A2CAA49-1B9B-4CC3-B3A7-080569A665A8}" destId="{2E79244A-0146-4F5C-A4D3-82AF4EE86F17}" srcOrd="2" destOrd="0" parTransId="{D5C1D155-9A6C-4AC2-ABC6-0A544C51E7F5}" sibTransId="{70C1E526-C486-4878-989C-D622AF973F61}"/>
    <dgm:cxn modelId="{7C156B83-E31F-45CD-999F-79056437B25B}" type="presOf" srcId="{70C1E526-C486-4878-989C-D622AF973F61}" destId="{EA8D25C6-4584-45E9-AE76-7E7037D201DB}" srcOrd="0" destOrd="0" presId="urn:microsoft.com/office/officeart/2005/8/layout/process2"/>
    <dgm:cxn modelId="{31A79C4A-7EA3-4F90-96A4-D33298AD07EB}" srcId="{1A2CAA49-1B9B-4CC3-B3A7-080569A665A8}" destId="{0F509206-A59E-456C-8E0D-EC32E7AA9E6B}" srcOrd="3" destOrd="0" parTransId="{6F0C7C19-AD24-4565-894E-F42BC4C98ABA}" sibTransId="{FC89A22C-6042-48EB-ABA6-7A8C8AF5C87A}"/>
    <dgm:cxn modelId="{1F69FDCE-6D13-4C64-99CB-2F6B4BD7A33F}" type="presOf" srcId="{E35B6FE5-1B50-457A-A00D-0B9FDF8E5454}" destId="{08EF5BC6-6EDC-427B-B80A-026A0DF2CD91}" srcOrd="1" destOrd="0" presId="urn:microsoft.com/office/officeart/2005/8/layout/process2"/>
    <dgm:cxn modelId="{203B5B45-BEAB-48E7-8858-4B0661FFEE7D}" type="presOf" srcId="{0F509206-A59E-456C-8E0D-EC32E7AA9E6B}" destId="{71A89A76-549A-4675-BF57-DFD14DFFB93A}" srcOrd="0" destOrd="0" presId="urn:microsoft.com/office/officeart/2005/8/layout/process2"/>
    <dgm:cxn modelId="{409991C6-E04C-485E-8709-0A72C432061F}" type="presOf" srcId="{70C1E526-C486-4878-989C-D622AF973F61}" destId="{EDBC9449-C6C9-472D-9675-D23373B63046}" srcOrd="1" destOrd="0" presId="urn:microsoft.com/office/officeart/2005/8/layout/process2"/>
    <dgm:cxn modelId="{CB4E466B-1830-4993-B0CD-CBF9F41079A2}" type="presOf" srcId="{E35B6FE5-1B50-457A-A00D-0B9FDF8E5454}" destId="{7EE02182-533C-402A-8981-380410BBDC24}" srcOrd="0" destOrd="0" presId="urn:microsoft.com/office/officeart/2005/8/layout/process2"/>
    <dgm:cxn modelId="{9A2C6146-4AB6-4CDA-BFFC-DC8493AD5FE6}" type="presOf" srcId="{A779053D-3E2C-4F28-9507-82018B3C30DE}" destId="{48117E7F-2E43-4DF4-B175-85969429D379}" srcOrd="1" destOrd="0" presId="urn:microsoft.com/office/officeart/2005/8/layout/process2"/>
    <dgm:cxn modelId="{A58DA354-8880-475A-B684-9188A19DC29B}" type="presOf" srcId="{4FDD9D5F-435F-4178-899B-4971711492C5}" destId="{4955A363-4BBB-4CD5-8357-8D8995013E1F}" srcOrd="0" destOrd="0" presId="urn:microsoft.com/office/officeart/2005/8/layout/process2"/>
    <dgm:cxn modelId="{6A32E5E6-561A-4507-AFD5-6A0C4B6FFC8D}" type="presOf" srcId="{2E79244A-0146-4F5C-A4D3-82AF4EE86F17}" destId="{2B425253-DD2A-4E0C-A820-E151269A39B3}" srcOrd="0" destOrd="0" presId="urn:microsoft.com/office/officeart/2005/8/layout/process2"/>
    <dgm:cxn modelId="{881B13A6-FFF4-454E-B380-F16FDDDEEFBD}" type="presOf" srcId="{C1F6EDAA-2D14-4B7B-BF9D-599B1BC02901}" destId="{3E302862-D50E-4838-BE60-3654F55A7EDD}" srcOrd="0" destOrd="0" presId="urn:microsoft.com/office/officeart/2005/8/layout/process2"/>
    <dgm:cxn modelId="{BC322CCE-3A43-43AB-B873-0EBA57E04EFA}" type="presOf" srcId="{A779053D-3E2C-4F28-9507-82018B3C30DE}" destId="{9FC78408-985F-4485-831E-C824811671E4}" srcOrd="0" destOrd="0" presId="urn:microsoft.com/office/officeart/2005/8/layout/process2"/>
    <dgm:cxn modelId="{8E5D3CF9-3FE3-44CB-91C7-722015B6640C}" type="presParOf" srcId="{4B48104A-AC61-4664-B0B9-8C09F18038F0}" destId="{4955A363-4BBB-4CD5-8357-8D8995013E1F}" srcOrd="0" destOrd="0" presId="urn:microsoft.com/office/officeart/2005/8/layout/process2"/>
    <dgm:cxn modelId="{9E1D0D08-9021-4F69-B8AC-28D9BBE25741}" type="presParOf" srcId="{4B48104A-AC61-4664-B0B9-8C09F18038F0}" destId="{7EE02182-533C-402A-8981-380410BBDC24}" srcOrd="1" destOrd="0" presId="urn:microsoft.com/office/officeart/2005/8/layout/process2"/>
    <dgm:cxn modelId="{8C54C919-FB33-409A-BC05-83E7D1D7E6F5}" type="presParOf" srcId="{7EE02182-533C-402A-8981-380410BBDC24}" destId="{08EF5BC6-6EDC-427B-B80A-026A0DF2CD91}" srcOrd="0" destOrd="0" presId="urn:microsoft.com/office/officeart/2005/8/layout/process2"/>
    <dgm:cxn modelId="{8A2AAFB9-B47B-45D1-9B5E-14A8ADC45FFB}" type="presParOf" srcId="{4B48104A-AC61-4664-B0B9-8C09F18038F0}" destId="{3E302862-D50E-4838-BE60-3654F55A7EDD}" srcOrd="2" destOrd="0" presId="urn:microsoft.com/office/officeart/2005/8/layout/process2"/>
    <dgm:cxn modelId="{5C04AA3F-451F-4A19-8871-2BBBEF2F0575}" type="presParOf" srcId="{4B48104A-AC61-4664-B0B9-8C09F18038F0}" destId="{9FC78408-985F-4485-831E-C824811671E4}" srcOrd="3" destOrd="0" presId="urn:microsoft.com/office/officeart/2005/8/layout/process2"/>
    <dgm:cxn modelId="{BBDD1FE9-A605-40D9-8C04-43C51F9CE144}" type="presParOf" srcId="{9FC78408-985F-4485-831E-C824811671E4}" destId="{48117E7F-2E43-4DF4-B175-85969429D379}" srcOrd="0" destOrd="0" presId="urn:microsoft.com/office/officeart/2005/8/layout/process2"/>
    <dgm:cxn modelId="{7E137508-7FDF-4600-B4C9-EF959D8A36E9}" type="presParOf" srcId="{4B48104A-AC61-4664-B0B9-8C09F18038F0}" destId="{2B425253-DD2A-4E0C-A820-E151269A39B3}" srcOrd="4" destOrd="0" presId="urn:microsoft.com/office/officeart/2005/8/layout/process2"/>
    <dgm:cxn modelId="{10339A5C-40B5-483E-867E-ED76718380B7}" type="presParOf" srcId="{4B48104A-AC61-4664-B0B9-8C09F18038F0}" destId="{EA8D25C6-4584-45E9-AE76-7E7037D201DB}" srcOrd="5" destOrd="0" presId="urn:microsoft.com/office/officeart/2005/8/layout/process2"/>
    <dgm:cxn modelId="{8A48260E-B855-4500-8BF8-18160E31591A}" type="presParOf" srcId="{EA8D25C6-4584-45E9-AE76-7E7037D201DB}" destId="{EDBC9449-C6C9-472D-9675-D23373B63046}" srcOrd="0" destOrd="0" presId="urn:microsoft.com/office/officeart/2005/8/layout/process2"/>
    <dgm:cxn modelId="{FE6284BA-34C5-4126-B6AC-87BECEF145C0}" type="presParOf" srcId="{4B48104A-AC61-4664-B0B9-8C09F18038F0}" destId="{71A89A76-549A-4675-BF57-DFD14DFFB93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7A26D-4481-40C2-9CC1-46F743CAF0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EEB5A-C17F-4C5B-AEBE-F7D4BA43C32F}">
      <dgm:prSet phldrT="[Текст]" custT="1"/>
      <dgm:spPr/>
      <dgm:t>
        <a:bodyPr/>
        <a:lstStyle/>
        <a:p>
          <a:r>
            <a:rPr lang="uk-UA" sz="2800" b="1" dirty="0" err="1" smtClean="0"/>
            <a:t>Поліметилметакрилат</a:t>
          </a:r>
          <a:endParaRPr lang="ru-RU" sz="2800" b="1" dirty="0"/>
        </a:p>
      </dgm:t>
    </dgm:pt>
    <dgm:pt modelId="{7A1DAD57-21E2-4DC1-8A3C-D47D28A73264}" type="parTrans" cxnId="{C143ACE3-9A1E-4380-B32A-D1036A919B41}">
      <dgm:prSet/>
      <dgm:spPr/>
      <dgm:t>
        <a:bodyPr/>
        <a:lstStyle/>
        <a:p>
          <a:endParaRPr lang="ru-RU"/>
        </a:p>
      </dgm:t>
    </dgm:pt>
    <dgm:pt modelId="{7FB71ACC-95A4-41C3-A5F2-2916211BCA8C}" type="sibTrans" cxnId="{C143ACE3-9A1E-4380-B32A-D1036A919B41}">
      <dgm:prSet/>
      <dgm:spPr/>
      <dgm:t>
        <a:bodyPr/>
        <a:lstStyle/>
        <a:p>
          <a:endParaRPr lang="ru-RU"/>
        </a:p>
      </dgm:t>
    </dgm:pt>
    <dgm:pt modelId="{17A80C8E-B651-42C3-B4FE-81B751D3A8E2}">
      <dgm:prSet phldrT="[Текст]" custT="1"/>
      <dgm:spPr/>
      <dgm:t>
        <a:bodyPr/>
        <a:lstStyle/>
        <a:p>
          <a:r>
            <a:rPr lang="uk-UA" sz="2800" b="1" dirty="0" err="1" smtClean="0"/>
            <a:t>Поліетилентерефталат</a:t>
          </a:r>
          <a:endParaRPr lang="ru-RU" sz="2800" b="1" dirty="0"/>
        </a:p>
      </dgm:t>
    </dgm:pt>
    <dgm:pt modelId="{37C404CD-6021-4817-8CAD-2E21990A3B2F}" type="parTrans" cxnId="{29445B0E-4FE0-4A56-B650-A80DB75E0EDA}">
      <dgm:prSet/>
      <dgm:spPr/>
      <dgm:t>
        <a:bodyPr/>
        <a:lstStyle/>
        <a:p>
          <a:endParaRPr lang="ru-RU"/>
        </a:p>
      </dgm:t>
    </dgm:pt>
    <dgm:pt modelId="{8888BBC1-6181-4337-88E8-4A53238CC569}" type="sibTrans" cxnId="{29445B0E-4FE0-4A56-B650-A80DB75E0EDA}">
      <dgm:prSet/>
      <dgm:spPr/>
      <dgm:t>
        <a:bodyPr/>
        <a:lstStyle/>
        <a:p>
          <a:endParaRPr lang="ru-RU"/>
        </a:p>
      </dgm:t>
    </dgm:pt>
    <dgm:pt modelId="{61B6B080-0A6D-4D2D-BA61-5CF43EB7E5DD}">
      <dgm:prSet phldrT="[Текст]" custT="1"/>
      <dgm:spPr/>
      <dgm:t>
        <a:bodyPr/>
        <a:lstStyle/>
        <a:p>
          <a:r>
            <a:rPr lang="uk-UA" sz="2800" b="1" dirty="0" smtClean="0"/>
            <a:t>Фторопласти</a:t>
          </a:r>
          <a:endParaRPr lang="ru-RU" sz="2800" b="1" dirty="0"/>
        </a:p>
      </dgm:t>
    </dgm:pt>
    <dgm:pt modelId="{CB12C331-CAA1-4259-8DDB-E31FC4FD2F99}" type="parTrans" cxnId="{01A31274-0007-4AE2-94A7-56874E864FEF}">
      <dgm:prSet/>
      <dgm:spPr/>
      <dgm:t>
        <a:bodyPr/>
        <a:lstStyle/>
        <a:p>
          <a:endParaRPr lang="ru-RU"/>
        </a:p>
      </dgm:t>
    </dgm:pt>
    <dgm:pt modelId="{3580FADF-CE84-40D3-838C-05D0FA4D1402}" type="sibTrans" cxnId="{01A31274-0007-4AE2-94A7-56874E864FEF}">
      <dgm:prSet/>
      <dgm:spPr/>
      <dgm:t>
        <a:bodyPr/>
        <a:lstStyle/>
        <a:p>
          <a:endParaRPr lang="ru-RU"/>
        </a:p>
      </dgm:t>
    </dgm:pt>
    <dgm:pt modelId="{C169C67F-2DAF-489B-B2C2-495122F3BDDD}">
      <dgm:prSet custT="1"/>
      <dgm:spPr/>
      <dgm:t>
        <a:bodyPr/>
        <a:lstStyle/>
        <a:p>
          <a:r>
            <a:rPr lang="uk-UA" sz="2800" b="1" dirty="0" smtClean="0"/>
            <a:t>Полівінілхлорид</a:t>
          </a:r>
          <a:endParaRPr lang="ru-RU" sz="2800" b="1" dirty="0"/>
        </a:p>
      </dgm:t>
    </dgm:pt>
    <dgm:pt modelId="{BF8163FA-DD26-4EB6-8250-0177685FC67A}" type="parTrans" cxnId="{2B91B8F1-E548-41C9-84E6-971AA422A4A7}">
      <dgm:prSet/>
      <dgm:spPr/>
      <dgm:t>
        <a:bodyPr/>
        <a:lstStyle/>
        <a:p>
          <a:endParaRPr lang="ru-RU"/>
        </a:p>
      </dgm:t>
    </dgm:pt>
    <dgm:pt modelId="{81A3903B-9BFB-4FF7-BC22-DAF234C35B54}" type="sibTrans" cxnId="{2B91B8F1-E548-41C9-84E6-971AA422A4A7}">
      <dgm:prSet/>
      <dgm:spPr/>
      <dgm:t>
        <a:bodyPr/>
        <a:lstStyle/>
        <a:p>
          <a:endParaRPr lang="ru-RU"/>
        </a:p>
      </dgm:t>
    </dgm:pt>
    <dgm:pt modelId="{AB94B109-D7E1-4500-B867-CFB005F6B32A}" type="pres">
      <dgm:prSet presAssocID="{28B7A26D-4481-40C2-9CC1-46F743CAF02C}" presName="linearFlow" presStyleCnt="0">
        <dgm:presLayoutVars>
          <dgm:resizeHandles val="exact"/>
        </dgm:presLayoutVars>
      </dgm:prSet>
      <dgm:spPr/>
    </dgm:pt>
    <dgm:pt modelId="{BCBA34D5-29CF-44F5-9485-7A298E17197A}" type="pres">
      <dgm:prSet presAssocID="{928EEB5A-C17F-4C5B-AEBE-F7D4BA43C3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30567-0516-4CE1-9485-722EA91D3FA6}" type="pres">
      <dgm:prSet presAssocID="{7FB71ACC-95A4-41C3-A5F2-2916211BCA8C}" presName="sibTrans" presStyleLbl="sibTrans2D1" presStyleIdx="0" presStyleCnt="3"/>
      <dgm:spPr/>
    </dgm:pt>
    <dgm:pt modelId="{43A27964-A52F-49A9-A131-A68F86B49A6A}" type="pres">
      <dgm:prSet presAssocID="{7FB71ACC-95A4-41C3-A5F2-2916211BCA8C}" presName="connectorText" presStyleLbl="sibTrans2D1" presStyleIdx="0" presStyleCnt="3"/>
      <dgm:spPr/>
    </dgm:pt>
    <dgm:pt modelId="{12F9C17E-E718-4622-8270-1897A50F8FFD}" type="pres">
      <dgm:prSet presAssocID="{17A80C8E-B651-42C3-B4FE-81B751D3A8E2}" presName="node" presStyleLbl="node1" presStyleIdx="1" presStyleCnt="4">
        <dgm:presLayoutVars>
          <dgm:bulletEnabled val="1"/>
        </dgm:presLayoutVars>
      </dgm:prSet>
      <dgm:spPr/>
    </dgm:pt>
    <dgm:pt modelId="{06DFC895-BD68-408E-A820-AEC19EC4F686}" type="pres">
      <dgm:prSet presAssocID="{8888BBC1-6181-4337-88E8-4A53238CC569}" presName="sibTrans" presStyleLbl="sibTrans2D1" presStyleIdx="1" presStyleCnt="3"/>
      <dgm:spPr/>
    </dgm:pt>
    <dgm:pt modelId="{5A8F192D-1F0E-49F2-B94D-0F239F2D5127}" type="pres">
      <dgm:prSet presAssocID="{8888BBC1-6181-4337-88E8-4A53238CC569}" presName="connectorText" presStyleLbl="sibTrans2D1" presStyleIdx="1" presStyleCnt="3"/>
      <dgm:spPr/>
    </dgm:pt>
    <dgm:pt modelId="{EE3004C8-FCE9-403D-88B6-A9D86697A35B}" type="pres">
      <dgm:prSet presAssocID="{61B6B080-0A6D-4D2D-BA61-5CF43EB7E5DD}" presName="node" presStyleLbl="node1" presStyleIdx="2" presStyleCnt="4" custLinFactNeighborX="108" custLinFactNeighborY="-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D567A-BED3-4472-94BE-A40FA30EB7FB}" type="pres">
      <dgm:prSet presAssocID="{3580FADF-CE84-40D3-838C-05D0FA4D1402}" presName="sibTrans" presStyleLbl="sibTrans2D1" presStyleIdx="2" presStyleCnt="3"/>
      <dgm:spPr/>
    </dgm:pt>
    <dgm:pt modelId="{D4FFD7D4-E7B6-4F66-A827-3047C59D479F}" type="pres">
      <dgm:prSet presAssocID="{3580FADF-CE84-40D3-838C-05D0FA4D1402}" presName="connectorText" presStyleLbl="sibTrans2D1" presStyleIdx="2" presStyleCnt="3"/>
      <dgm:spPr/>
    </dgm:pt>
    <dgm:pt modelId="{7C45F28D-07C7-456D-A092-337A7859906D}" type="pres">
      <dgm:prSet presAssocID="{C169C67F-2DAF-489B-B2C2-495122F3BD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3ACE3-9A1E-4380-B32A-D1036A919B41}" srcId="{28B7A26D-4481-40C2-9CC1-46F743CAF02C}" destId="{928EEB5A-C17F-4C5B-AEBE-F7D4BA43C32F}" srcOrd="0" destOrd="0" parTransId="{7A1DAD57-21E2-4DC1-8A3C-D47D28A73264}" sibTransId="{7FB71ACC-95A4-41C3-A5F2-2916211BCA8C}"/>
    <dgm:cxn modelId="{06F0A1BC-89F8-424A-983B-65F3DCCF9BBB}" type="presOf" srcId="{7FB71ACC-95A4-41C3-A5F2-2916211BCA8C}" destId="{43A27964-A52F-49A9-A131-A68F86B49A6A}" srcOrd="1" destOrd="0" presId="urn:microsoft.com/office/officeart/2005/8/layout/process2"/>
    <dgm:cxn modelId="{6399D7A2-177C-4EE1-B4AA-1188A49A9CF3}" type="presOf" srcId="{8888BBC1-6181-4337-88E8-4A53238CC569}" destId="{06DFC895-BD68-408E-A820-AEC19EC4F686}" srcOrd="0" destOrd="0" presId="urn:microsoft.com/office/officeart/2005/8/layout/process2"/>
    <dgm:cxn modelId="{7680EF20-25AE-4308-B3EF-80400E9C64A7}" type="presOf" srcId="{8888BBC1-6181-4337-88E8-4A53238CC569}" destId="{5A8F192D-1F0E-49F2-B94D-0F239F2D5127}" srcOrd="1" destOrd="0" presId="urn:microsoft.com/office/officeart/2005/8/layout/process2"/>
    <dgm:cxn modelId="{29445B0E-4FE0-4A56-B650-A80DB75E0EDA}" srcId="{28B7A26D-4481-40C2-9CC1-46F743CAF02C}" destId="{17A80C8E-B651-42C3-B4FE-81B751D3A8E2}" srcOrd="1" destOrd="0" parTransId="{37C404CD-6021-4817-8CAD-2E21990A3B2F}" sibTransId="{8888BBC1-6181-4337-88E8-4A53238CC569}"/>
    <dgm:cxn modelId="{7C36819A-3191-4058-AB10-A8F4F911AD45}" type="presOf" srcId="{C169C67F-2DAF-489B-B2C2-495122F3BDDD}" destId="{7C45F28D-07C7-456D-A092-337A7859906D}" srcOrd="0" destOrd="0" presId="urn:microsoft.com/office/officeart/2005/8/layout/process2"/>
    <dgm:cxn modelId="{01A31274-0007-4AE2-94A7-56874E864FEF}" srcId="{28B7A26D-4481-40C2-9CC1-46F743CAF02C}" destId="{61B6B080-0A6D-4D2D-BA61-5CF43EB7E5DD}" srcOrd="2" destOrd="0" parTransId="{CB12C331-CAA1-4259-8DDB-E31FC4FD2F99}" sibTransId="{3580FADF-CE84-40D3-838C-05D0FA4D1402}"/>
    <dgm:cxn modelId="{A445AE1D-E50D-4C95-9F58-ACE98CEF73C4}" type="presOf" srcId="{928EEB5A-C17F-4C5B-AEBE-F7D4BA43C32F}" destId="{BCBA34D5-29CF-44F5-9485-7A298E17197A}" srcOrd="0" destOrd="0" presId="urn:microsoft.com/office/officeart/2005/8/layout/process2"/>
    <dgm:cxn modelId="{FA25D07F-39F7-4915-832A-12DF7D63EDB5}" type="presOf" srcId="{28B7A26D-4481-40C2-9CC1-46F743CAF02C}" destId="{AB94B109-D7E1-4500-B867-CFB005F6B32A}" srcOrd="0" destOrd="0" presId="urn:microsoft.com/office/officeart/2005/8/layout/process2"/>
    <dgm:cxn modelId="{20970380-0DB9-438E-8A69-2B04415F0697}" type="presOf" srcId="{61B6B080-0A6D-4D2D-BA61-5CF43EB7E5DD}" destId="{EE3004C8-FCE9-403D-88B6-A9D86697A35B}" srcOrd="0" destOrd="0" presId="urn:microsoft.com/office/officeart/2005/8/layout/process2"/>
    <dgm:cxn modelId="{F6DF923C-B12A-4487-8AFF-15F3C41D95CC}" type="presOf" srcId="{3580FADF-CE84-40D3-838C-05D0FA4D1402}" destId="{D4FFD7D4-E7B6-4F66-A827-3047C59D479F}" srcOrd="1" destOrd="0" presId="urn:microsoft.com/office/officeart/2005/8/layout/process2"/>
    <dgm:cxn modelId="{2B91B8F1-E548-41C9-84E6-971AA422A4A7}" srcId="{28B7A26D-4481-40C2-9CC1-46F743CAF02C}" destId="{C169C67F-2DAF-489B-B2C2-495122F3BDDD}" srcOrd="3" destOrd="0" parTransId="{BF8163FA-DD26-4EB6-8250-0177685FC67A}" sibTransId="{81A3903B-9BFB-4FF7-BC22-DAF234C35B54}"/>
    <dgm:cxn modelId="{572590EF-F60B-4A10-B628-382AE5641E48}" type="presOf" srcId="{17A80C8E-B651-42C3-B4FE-81B751D3A8E2}" destId="{12F9C17E-E718-4622-8270-1897A50F8FFD}" srcOrd="0" destOrd="0" presId="urn:microsoft.com/office/officeart/2005/8/layout/process2"/>
    <dgm:cxn modelId="{C0087124-5E65-4767-815E-75A80D6662F5}" type="presOf" srcId="{3580FADF-CE84-40D3-838C-05D0FA4D1402}" destId="{370D567A-BED3-4472-94BE-A40FA30EB7FB}" srcOrd="0" destOrd="0" presId="urn:microsoft.com/office/officeart/2005/8/layout/process2"/>
    <dgm:cxn modelId="{D1528770-B652-4BE0-A836-CCCFC0198300}" type="presOf" srcId="{7FB71ACC-95A4-41C3-A5F2-2916211BCA8C}" destId="{A3D30567-0516-4CE1-9485-722EA91D3FA6}" srcOrd="0" destOrd="0" presId="urn:microsoft.com/office/officeart/2005/8/layout/process2"/>
    <dgm:cxn modelId="{39F4DD37-7C06-4BB2-AD34-D272C9BE46F4}" type="presParOf" srcId="{AB94B109-D7E1-4500-B867-CFB005F6B32A}" destId="{BCBA34D5-29CF-44F5-9485-7A298E17197A}" srcOrd="0" destOrd="0" presId="urn:microsoft.com/office/officeart/2005/8/layout/process2"/>
    <dgm:cxn modelId="{6B05C08D-F9FC-4686-A2CE-9A692E0FC1B4}" type="presParOf" srcId="{AB94B109-D7E1-4500-B867-CFB005F6B32A}" destId="{A3D30567-0516-4CE1-9485-722EA91D3FA6}" srcOrd="1" destOrd="0" presId="urn:microsoft.com/office/officeart/2005/8/layout/process2"/>
    <dgm:cxn modelId="{9B80EF4C-4D6D-448C-9911-E90292651B8A}" type="presParOf" srcId="{A3D30567-0516-4CE1-9485-722EA91D3FA6}" destId="{43A27964-A52F-49A9-A131-A68F86B49A6A}" srcOrd="0" destOrd="0" presId="urn:microsoft.com/office/officeart/2005/8/layout/process2"/>
    <dgm:cxn modelId="{D1853D07-4FF1-4B47-BE71-16A452CF08A6}" type="presParOf" srcId="{AB94B109-D7E1-4500-B867-CFB005F6B32A}" destId="{12F9C17E-E718-4622-8270-1897A50F8FFD}" srcOrd="2" destOrd="0" presId="urn:microsoft.com/office/officeart/2005/8/layout/process2"/>
    <dgm:cxn modelId="{A63EBFD1-1316-4283-8ABF-B5CCEF5BBA95}" type="presParOf" srcId="{AB94B109-D7E1-4500-B867-CFB005F6B32A}" destId="{06DFC895-BD68-408E-A820-AEC19EC4F686}" srcOrd="3" destOrd="0" presId="urn:microsoft.com/office/officeart/2005/8/layout/process2"/>
    <dgm:cxn modelId="{DFE79C32-6ABF-48C3-8B5A-CA5191981DC2}" type="presParOf" srcId="{06DFC895-BD68-408E-A820-AEC19EC4F686}" destId="{5A8F192D-1F0E-49F2-B94D-0F239F2D5127}" srcOrd="0" destOrd="0" presId="urn:microsoft.com/office/officeart/2005/8/layout/process2"/>
    <dgm:cxn modelId="{8E500044-A9ED-4CF3-8E79-FC9F2F563DE7}" type="presParOf" srcId="{AB94B109-D7E1-4500-B867-CFB005F6B32A}" destId="{EE3004C8-FCE9-403D-88B6-A9D86697A35B}" srcOrd="4" destOrd="0" presId="urn:microsoft.com/office/officeart/2005/8/layout/process2"/>
    <dgm:cxn modelId="{2CC9931B-7F8C-45D4-8A4E-4414ACC3B26A}" type="presParOf" srcId="{AB94B109-D7E1-4500-B867-CFB005F6B32A}" destId="{370D567A-BED3-4472-94BE-A40FA30EB7FB}" srcOrd="5" destOrd="0" presId="urn:microsoft.com/office/officeart/2005/8/layout/process2"/>
    <dgm:cxn modelId="{03FB1FAC-D9B4-42AD-9447-4FD8D2FD3805}" type="presParOf" srcId="{370D567A-BED3-4472-94BE-A40FA30EB7FB}" destId="{D4FFD7D4-E7B6-4F66-A827-3047C59D479F}" srcOrd="0" destOrd="0" presId="urn:microsoft.com/office/officeart/2005/8/layout/process2"/>
    <dgm:cxn modelId="{5931A40C-134B-41D5-8AB3-16CA05524BA1}" type="presParOf" srcId="{AB94B109-D7E1-4500-B867-CFB005F6B32A}" destId="{7C45F28D-07C7-456D-A092-337A7859906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B6436-62BB-4B25-90DB-6240A632186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DB36D6E-8445-43CD-9E31-20C58A151E13}">
      <dgm:prSet phldrT="[Текст]" custT="1"/>
      <dgm:spPr/>
      <dgm:t>
        <a:bodyPr/>
        <a:lstStyle/>
        <a:p>
          <a:r>
            <a:rPr lang="uk-UA" sz="2800" b="1" dirty="0" err="1" smtClean="0"/>
            <a:t>Поліамід</a:t>
          </a:r>
          <a:endParaRPr lang="ru-RU" sz="2800" b="1" dirty="0"/>
        </a:p>
      </dgm:t>
    </dgm:pt>
    <dgm:pt modelId="{1CB1AF63-A5AB-4391-8152-023C66B12A77}" type="parTrans" cxnId="{163D975E-A446-4D5D-934D-F4D1345F4578}">
      <dgm:prSet/>
      <dgm:spPr/>
      <dgm:t>
        <a:bodyPr/>
        <a:lstStyle/>
        <a:p>
          <a:endParaRPr lang="ru-RU"/>
        </a:p>
      </dgm:t>
    </dgm:pt>
    <dgm:pt modelId="{F8CFB9CD-ECE7-4A8D-B004-E1DD8C39980B}" type="sibTrans" cxnId="{163D975E-A446-4D5D-934D-F4D1345F4578}">
      <dgm:prSet/>
      <dgm:spPr/>
      <dgm:t>
        <a:bodyPr/>
        <a:lstStyle/>
        <a:p>
          <a:endParaRPr lang="ru-RU"/>
        </a:p>
      </dgm:t>
    </dgm:pt>
    <dgm:pt modelId="{1547C1AA-299B-47F8-BE4D-68A26B054DAC}">
      <dgm:prSet phldrT="[Текст]" custT="1"/>
      <dgm:spPr/>
      <dgm:t>
        <a:bodyPr/>
        <a:lstStyle/>
        <a:p>
          <a:r>
            <a:rPr lang="uk-UA" sz="2800" b="1" dirty="0" smtClean="0"/>
            <a:t>Реактопласти</a:t>
          </a:r>
          <a:endParaRPr lang="ru-RU" sz="2800" b="1" dirty="0"/>
        </a:p>
      </dgm:t>
    </dgm:pt>
    <dgm:pt modelId="{223AD255-D6DD-4FC4-A04D-6956ED9CF3E0}" type="parTrans" cxnId="{A3F9D58E-9D12-4D31-9107-5DA9D0F64EC2}">
      <dgm:prSet/>
      <dgm:spPr/>
      <dgm:t>
        <a:bodyPr/>
        <a:lstStyle/>
        <a:p>
          <a:endParaRPr lang="ru-RU"/>
        </a:p>
      </dgm:t>
    </dgm:pt>
    <dgm:pt modelId="{F673CD4C-F176-40D1-A5AE-5721A70E662E}" type="sibTrans" cxnId="{A3F9D58E-9D12-4D31-9107-5DA9D0F64EC2}">
      <dgm:prSet/>
      <dgm:spPr/>
      <dgm:t>
        <a:bodyPr/>
        <a:lstStyle/>
        <a:p>
          <a:endParaRPr lang="ru-RU"/>
        </a:p>
      </dgm:t>
    </dgm:pt>
    <dgm:pt modelId="{088ED715-A49C-48CC-8F95-02A800A72068}">
      <dgm:prSet phldrT="[Текст]" custT="1"/>
      <dgm:spPr/>
      <dgm:t>
        <a:bodyPr/>
        <a:lstStyle/>
        <a:p>
          <a:r>
            <a:rPr lang="uk-UA" sz="2800" b="1" dirty="0" smtClean="0"/>
            <a:t>Еластомери</a:t>
          </a:r>
          <a:endParaRPr lang="ru-RU" sz="2800" b="1" dirty="0"/>
        </a:p>
      </dgm:t>
    </dgm:pt>
    <dgm:pt modelId="{AB884D43-D7E8-45BA-9B13-7FE9D90ED914}" type="parTrans" cxnId="{B2E71E2B-FF6F-47EE-9787-D5D72F5AD69B}">
      <dgm:prSet/>
      <dgm:spPr/>
      <dgm:t>
        <a:bodyPr/>
        <a:lstStyle/>
        <a:p>
          <a:endParaRPr lang="ru-RU"/>
        </a:p>
      </dgm:t>
    </dgm:pt>
    <dgm:pt modelId="{DFBFBE0C-66FB-4DB4-A3F3-D1E156413B16}" type="sibTrans" cxnId="{B2E71E2B-FF6F-47EE-9787-D5D72F5AD69B}">
      <dgm:prSet/>
      <dgm:spPr/>
      <dgm:t>
        <a:bodyPr/>
        <a:lstStyle/>
        <a:p>
          <a:endParaRPr lang="ru-RU"/>
        </a:p>
      </dgm:t>
    </dgm:pt>
    <dgm:pt modelId="{03A86D5A-F705-4576-A332-B98A826F595C}" type="pres">
      <dgm:prSet presAssocID="{362B6436-62BB-4B25-90DB-6240A6321864}" presName="linearFlow" presStyleCnt="0">
        <dgm:presLayoutVars>
          <dgm:resizeHandles val="exact"/>
        </dgm:presLayoutVars>
      </dgm:prSet>
      <dgm:spPr/>
    </dgm:pt>
    <dgm:pt modelId="{AAE6E37F-6ACA-485E-96F0-CA97415FFB46}" type="pres">
      <dgm:prSet presAssocID="{CDB36D6E-8445-43CD-9E31-20C58A151E13}" presName="node" presStyleLbl="node1" presStyleIdx="0" presStyleCnt="3">
        <dgm:presLayoutVars>
          <dgm:bulletEnabled val="1"/>
        </dgm:presLayoutVars>
      </dgm:prSet>
      <dgm:spPr/>
    </dgm:pt>
    <dgm:pt modelId="{C0F15DF8-A4D6-4005-A05A-4E5207809D2C}" type="pres">
      <dgm:prSet presAssocID="{F8CFB9CD-ECE7-4A8D-B004-E1DD8C39980B}" presName="sibTrans" presStyleLbl="sibTrans2D1" presStyleIdx="0" presStyleCnt="2"/>
      <dgm:spPr/>
    </dgm:pt>
    <dgm:pt modelId="{48215CC9-6B90-4197-A9C1-DC4C2AC1E908}" type="pres">
      <dgm:prSet presAssocID="{F8CFB9CD-ECE7-4A8D-B004-E1DD8C39980B}" presName="connectorText" presStyleLbl="sibTrans2D1" presStyleIdx="0" presStyleCnt="2"/>
      <dgm:spPr/>
    </dgm:pt>
    <dgm:pt modelId="{4AE210EC-2D55-4BBE-9EDA-E95576ECE46C}" type="pres">
      <dgm:prSet presAssocID="{1547C1AA-299B-47F8-BE4D-68A26B054DAC}" presName="node" presStyleLbl="node1" presStyleIdx="1" presStyleCnt="3">
        <dgm:presLayoutVars>
          <dgm:bulletEnabled val="1"/>
        </dgm:presLayoutVars>
      </dgm:prSet>
      <dgm:spPr/>
    </dgm:pt>
    <dgm:pt modelId="{2340F870-BABE-476B-A5BE-EB5C78FCB8A5}" type="pres">
      <dgm:prSet presAssocID="{F673CD4C-F176-40D1-A5AE-5721A70E662E}" presName="sibTrans" presStyleLbl="sibTrans2D1" presStyleIdx="1" presStyleCnt="2"/>
      <dgm:spPr/>
    </dgm:pt>
    <dgm:pt modelId="{270A274E-E2ED-4F15-8D23-A0D221FC4C17}" type="pres">
      <dgm:prSet presAssocID="{F673CD4C-F176-40D1-A5AE-5721A70E662E}" presName="connectorText" presStyleLbl="sibTrans2D1" presStyleIdx="1" presStyleCnt="2"/>
      <dgm:spPr/>
    </dgm:pt>
    <dgm:pt modelId="{210639C2-7D72-46AA-80F0-9FA17D86B8AE}" type="pres">
      <dgm:prSet presAssocID="{088ED715-A49C-48CC-8F95-02A800A72068}" presName="node" presStyleLbl="node1" presStyleIdx="2" presStyleCnt="3">
        <dgm:presLayoutVars>
          <dgm:bulletEnabled val="1"/>
        </dgm:presLayoutVars>
      </dgm:prSet>
      <dgm:spPr/>
    </dgm:pt>
  </dgm:ptLst>
  <dgm:cxnLst>
    <dgm:cxn modelId="{CC47B9C6-85A9-47E1-9BD7-72A4CBC7FBC3}" type="presOf" srcId="{1547C1AA-299B-47F8-BE4D-68A26B054DAC}" destId="{4AE210EC-2D55-4BBE-9EDA-E95576ECE46C}" srcOrd="0" destOrd="0" presId="urn:microsoft.com/office/officeart/2005/8/layout/process2"/>
    <dgm:cxn modelId="{7E88663D-71C7-4800-BAFD-26F22319ECA8}" type="presOf" srcId="{CDB36D6E-8445-43CD-9E31-20C58A151E13}" destId="{AAE6E37F-6ACA-485E-96F0-CA97415FFB46}" srcOrd="0" destOrd="0" presId="urn:microsoft.com/office/officeart/2005/8/layout/process2"/>
    <dgm:cxn modelId="{B2E71E2B-FF6F-47EE-9787-D5D72F5AD69B}" srcId="{362B6436-62BB-4B25-90DB-6240A6321864}" destId="{088ED715-A49C-48CC-8F95-02A800A72068}" srcOrd="2" destOrd="0" parTransId="{AB884D43-D7E8-45BA-9B13-7FE9D90ED914}" sibTransId="{DFBFBE0C-66FB-4DB4-A3F3-D1E156413B16}"/>
    <dgm:cxn modelId="{3635F493-A9E2-4E4F-93C9-3EAB22EEC9ED}" type="presOf" srcId="{F8CFB9CD-ECE7-4A8D-B004-E1DD8C39980B}" destId="{C0F15DF8-A4D6-4005-A05A-4E5207809D2C}" srcOrd="0" destOrd="0" presId="urn:microsoft.com/office/officeart/2005/8/layout/process2"/>
    <dgm:cxn modelId="{8A80CB58-C06D-4AFF-852B-B7975D0199DA}" type="presOf" srcId="{F673CD4C-F176-40D1-A5AE-5721A70E662E}" destId="{2340F870-BABE-476B-A5BE-EB5C78FCB8A5}" srcOrd="0" destOrd="0" presId="urn:microsoft.com/office/officeart/2005/8/layout/process2"/>
    <dgm:cxn modelId="{36295263-5EAC-4C8C-99CE-68429223643E}" type="presOf" srcId="{F8CFB9CD-ECE7-4A8D-B004-E1DD8C39980B}" destId="{48215CC9-6B90-4197-A9C1-DC4C2AC1E908}" srcOrd="1" destOrd="0" presId="urn:microsoft.com/office/officeart/2005/8/layout/process2"/>
    <dgm:cxn modelId="{E8A66C01-F11A-4249-BAC9-CCCFC3B678A8}" type="presOf" srcId="{362B6436-62BB-4B25-90DB-6240A6321864}" destId="{03A86D5A-F705-4576-A332-B98A826F595C}" srcOrd="0" destOrd="0" presId="urn:microsoft.com/office/officeart/2005/8/layout/process2"/>
    <dgm:cxn modelId="{163D975E-A446-4D5D-934D-F4D1345F4578}" srcId="{362B6436-62BB-4B25-90DB-6240A6321864}" destId="{CDB36D6E-8445-43CD-9E31-20C58A151E13}" srcOrd="0" destOrd="0" parTransId="{1CB1AF63-A5AB-4391-8152-023C66B12A77}" sibTransId="{F8CFB9CD-ECE7-4A8D-B004-E1DD8C39980B}"/>
    <dgm:cxn modelId="{A3F9D58E-9D12-4D31-9107-5DA9D0F64EC2}" srcId="{362B6436-62BB-4B25-90DB-6240A6321864}" destId="{1547C1AA-299B-47F8-BE4D-68A26B054DAC}" srcOrd="1" destOrd="0" parTransId="{223AD255-D6DD-4FC4-A04D-6956ED9CF3E0}" sibTransId="{F673CD4C-F176-40D1-A5AE-5721A70E662E}"/>
    <dgm:cxn modelId="{FA2C5379-C7C6-46F1-B0D2-7DEBCFDDCBC2}" type="presOf" srcId="{088ED715-A49C-48CC-8F95-02A800A72068}" destId="{210639C2-7D72-46AA-80F0-9FA17D86B8AE}" srcOrd="0" destOrd="0" presId="urn:microsoft.com/office/officeart/2005/8/layout/process2"/>
    <dgm:cxn modelId="{74BE70C9-D988-4617-BB92-DAF1C9CA5259}" type="presOf" srcId="{F673CD4C-F176-40D1-A5AE-5721A70E662E}" destId="{270A274E-E2ED-4F15-8D23-A0D221FC4C17}" srcOrd="1" destOrd="0" presId="urn:microsoft.com/office/officeart/2005/8/layout/process2"/>
    <dgm:cxn modelId="{A7800BD3-8822-48DA-90EE-F632B5F58C5E}" type="presParOf" srcId="{03A86D5A-F705-4576-A332-B98A826F595C}" destId="{AAE6E37F-6ACA-485E-96F0-CA97415FFB46}" srcOrd="0" destOrd="0" presId="urn:microsoft.com/office/officeart/2005/8/layout/process2"/>
    <dgm:cxn modelId="{71784E36-6F68-4B9C-8834-0728C3DA547D}" type="presParOf" srcId="{03A86D5A-F705-4576-A332-B98A826F595C}" destId="{C0F15DF8-A4D6-4005-A05A-4E5207809D2C}" srcOrd="1" destOrd="0" presId="urn:microsoft.com/office/officeart/2005/8/layout/process2"/>
    <dgm:cxn modelId="{ACAA8B05-150C-4908-B4C1-CD6577D3205D}" type="presParOf" srcId="{C0F15DF8-A4D6-4005-A05A-4E5207809D2C}" destId="{48215CC9-6B90-4197-A9C1-DC4C2AC1E908}" srcOrd="0" destOrd="0" presId="urn:microsoft.com/office/officeart/2005/8/layout/process2"/>
    <dgm:cxn modelId="{636CF955-2D4A-4C8E-8E02-E76342F987B0}" type="presParOf" srcId="{03A86D5A-F705-4576-A332-B98A826F595C}" destId="{4AE210EC-2D55-4BBE-9EDA-E95576ECE46C}" srcOrd="2" destOrd="0" presId="urn:microsoft.com/office/officeart/2005/8/layout/process2"/>
    <dgm:cxn modelId="{3FD02433-CB2A-4321-B582-C54EF1AA9D27}" type="presParOf" srcId="{03A86D5A-F705-4576-A332-B98A826F595C}" destId="{2340F870-BABE-476B-A5BE-EB5C78FCB8A5}" srcOrd="3" destOrd="0" presId="urn:microsoft.com/office/officeart/2005/8/layout/process2"/>
    <dgm:cxn modelId="{4263737E-81AA-4946-9F76-542322F91DB7}" type="presParOf" srcId="{2340F870-BABE-476B-A5BE-EB5C78FCB8A5}" destId="{270A274E-E2ED-4F15-8D23-A0D221FC4C17}" srcOrd="0" destOrd="0" presId="urn:microsoft.com/office/officeart/2005/8/layout/process2"/>
    <dgm:cxn modelId="{07C493A2-8F68-4C7E-94ED-B55529AAE90B}" type="presParOf" srcId="{03A86D5A-F705-4576-A332-B98A826F595C}" destId="{210639C2-7D72-46AA-80F0-9FA17D86B8A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5A363-4BBB-4CD5-8357-8D8995013E1F}">
      <dsp:nvSpPr>
        <dsp:cNvPr id="0" name=""/>
        <dsp:cNvSpPr/>
      </dsp:nvSpPr>
      <dsp:spPr>
        <a:xfrm>
          <a:off x="1149276" y="2408"/>
          <a:ext cx="2597990" cy="89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Термопласти</a:t>
          </a:r>
          <a:endParaRPr lang="ru-RU" sz="2800" b="1" kern="1200" dirty="0"/>
        </a:p>
      </dsp:txBody>
      <dsp:txXfrm>
        <a:off x="1149276" y="2408"/>
        <a:ext cx="2597990" cy="895858"/>
      </dsp:txXfrm>
    </dsp:sp>
    <dsp:sp modelId="{7EE02182-533C-402A-8981-380410BBDC24}">
      <dsp:nvSpPr>
        <dsp:cNvPr id="0" name=""/>
        <dsp:cNvSpPr/>
      </dsp:nvSpPr>
      <dsp:spPr>
        <a:xfrm rot="5400000">
          <a:off x="2280298" y="920663"/>
          <a:ext cx="335947" cy="403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2280298" y="920663"/>
        <a:ext cx="335947" cy="403136"/>
      </dsp:txXfrm>
    </dsp:sp>
    <dsp:sp modelId="{3E302862-D50E-4838-BE60-3654F55A7EDD}">
      <dsp:nvSpPr>
        <dsp:cNvPr id="0" name=""/>
        <dsp:cNvSpPr/>
      </dsp:nvSpPr>
      <dsp:spPr>
        <a:xfrm>
          <a:off x="1149276" y="1346196"/>
          <a:ext cx="2597990" cy="89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Поліетилен</a:t>
          </a:r>
          <a:endParaRPr lang="ru-RU" sz="2600" b="1" kern="1200" dirty="0"/>
        </a:p>
      </dsp:txBody>
      <dsp:txXfrm>
        <a:off x="1149276" y="1346196"/>
        <a:ext cx="2597990" cy="895858"/>
      </dsp:txXfrm>
    </dsp:sp>
    <dsp:sp modelId="{9FC78408-985F-4485-831E-C824811671E4}">
      <dsp:nvSpPr>
        <dsp:cNvPr id="0" name=""/>
        <dsp:cNvSpPr/>
      </dsp:nvSpPr>
      <dsp:spPr>
        <a:xfrm rot="5400000">
          <a:off x="2280298" y="2264451"/>
          <a:ext cx="335947" cy="403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2280298" y="2264451"/>
        <a:ext cx="335947" cy="403136"/>
      </dsp:txXfrm>
    </dsp:sp>
    <dsp:sp modelId="{2B425253-DD2A-4E0C-A820-E151269A39B3}">
      <dsp:nvSpPr>
        <dsp:cNvPr id="0" name=""/>
        <dsp:cNvSpPr/>
      </dsp:nvSpPr>
      <dsp:spPr>
        <a:xfrm>
          <a:off x="1149276" y="2689984"/>
          <a:ext cx="2597990" cy="89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Поліпропілен</a:t>
          </a:r>
        </a:p>
      </dsp:txBody>
      <dsp:txXfrm>
        <a:off x="1149276" y="2689984"/>
        <a:ext cx="2597990" cy="895858"/>
      </dsp:txXfrm>
    </dsp:sp>
    <dsp:sp modelId="{EA8D25C6-4584-45E9-AE76-7E7037D201DB}">
      <dsp:nvSpPr>
        <dsp:cNvPr id="0" name=""/>
        <dsp:cNvSpPr/>
      </dsp:nvSpPr>
      <dsp:spPr>
        <a:xfrm rot="5400000">
          <a:off x="2280298" y="3608240"/>
          <a:ext cx="335947" cy="403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2280298" y="3608240"/>
        <a:ext cx="335947" cy="403136"/>
      </dsp:txXfrm>
    </dsp:sp>
    <dsp:sp modelId="{71A89A76-549A-4675-BF57-DFD14DFFB93A}">
      <dsp:nvSpPr>
        <dsp:cNvPr id="0" name=""/>
        <dsp:cNvSpPr/>
      </dsp:nvSpPr>
      <dsp:spPr>
        <a:xfrm>
          <a:off x="1149276" y="4033772"/>
          <a:ext cx="2597990" cy="89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Полістирол</a:t>
          </a:r>
          <a:endParaRPr lang="ru-RU" sz="2600" b="1" kern="1200" dirty="0"/>
        </a:p>
      </dsp:txBody>
      <dsp:txXfrm>
        <a:off x="1149276" y="4033772"/>
        <a:ext cx="2597990" cy="8958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A34D5-29CF-44F5-9485-7A298E17197A}">
      <dsp:nvSpPr>
        <dsp:cNvPr id="0" name=""/>
        <dsp:cNvSpPr/>
      </dsp:nvSpPr>
      <dsp:spPr>
        <a:xfrm>
          <a:off x="1221116" y="4849"/>
          <a:ext cx="3606438" cy="901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Поліметилметакрилат</a:t>
          </a:r>
          <a:endParaRPr lang="ru-RU" sz="2800" b="1" kern="1200" dirty="0"/>
        </a:p>
      </dsp:txBody>
      <dsp:txXfrm>
        <a:off x="1221116" y="4849"/>
        <a:ext cx="3606438" cy="901609"/>
      </dsp:txXfrm>
    </dsp:sp>
    <dsp:sp modelId="{A3D30567-0516-4CE1-9485-722EA91D3FA6}">
      <dsp:nvSpPr>
        <dsp:cNvPr id="0" name=""/>
        <dsp:cNvSpPr/>
      </dsp:nvSpPr>
      <dsp:spPr>
        <a:xfrm rot="5400000">
          <a:off x="2855284" y="928999"/>
          <a:ext cx="338103" cy="405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2855284" y="928999"/>
        <a:ext cx="338103" cy="405724"/>
      </dsp:txXfrm>
    </dsp:sp>
    <dsp:sp modelId="{12F9C17E-E718-4622-8270-1897A50F8FFD}">
      <dsp:nvSpPr>
        <dsp:cNvPr id="0" name=""/>
        <dsp:cNvSpPr/>
      </dsp:nvSpPr>
      <dsp:spPr>
        <a:xfrm>
          <a:off x="1221116" y="1357264"/>
          <a:ext cx="3606438" cy="901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Поліетилентерефталат</a:t>
          </a:r>
          <a:endParaRPr lang="ru-RU" sz="2800" b="1" kern="1200" dirty="0"/>
        </a:p>
      </dsp:txBody>
      <dsp:txXfrm>
        <a:off x="1221116" y="1357264"/>
        <a:ext cx="3606438" cy="901609"/>
      </dsp:txXfrm>
    </dsp:sp>
    <dsp:sp modelId="{06DFC895-BD68-408E-A820-AEC19EC4F686}">
      <dsp:nvSpPr>
        <dsp:cNvPr id="0" name=""/>
        <dsp:cNvSpPr/>
      </dsp:nvSpPr>
      <dsp:spPr>
        <a:xfrm rot="5389970">
          <a:off x="2863768" y="2272697"/>
          <a:ext cx="325030" cy="405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389970">
        <a:off x="2863768" y="2272697"/>
        <a:ext cx="325030" cy="405724"/>
      </dsp:txXfrm>
    </dsp:sp>
    <dsp:sp modelId="{EE3004C8-FCE9-403D-88B6-A9D86697A35B}">
      <dsp:nvSpPr>
        <dsp:cNvPr id="0" name=""/>
        <dsp:cNvSpPr/>
      </dsp:nvSpPr>
      <dsp:spPr>
        <a:xfrm>
          <a:off x="1225011" y="2692245"/>
          <a:ext cx="3606438" cy="901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Фторопласти</a:t>
          </a:r>
          <a:endParaRPr lang="ru-RU" sz="2800" b="1" kern="1200" dirty="0"/>
        </a:p>
      </dsp:txBody>
      <dsp:txXfrm>
        <a:off x="1225011" y="2692245"/>
        <a:ext cx="3606438" cy="901609"/>
      </dsp:txXfrm>
    </dsp:sp>
    <dsp:sp modelId="{370D567A-BED3-4472-94BE-A40FA30EB7FB}">
      <dsp:nvSpPr>
        <dsp:cNvPr id="0" name=""/>
        <dsp:cNvSpPr/>
      </dsp:nvSpPr>
      <dsp:spPr>
        <a:xfrm rot="5409775">
          <a:off x="2850693" y="3625111"/>
          <a:ext cx="351179" cy="405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9775">
        <a:off x="2850693" y="3625111"/>
        <a:ext cx="351179" cy="405724"/>
      </dsp:txXfrm>
    </dsp:sp>
    <dsp:sp modelId="{7C45F28D-07C7-456D-A092-337A7859906D}">
      <dsp:nvSpPr>
        <dsp:cNvPr id="0" name=""/>
        <dsp:cNvSpPr/>
      </dsp:nvSpPr>
      <dsp:spPr>
        <a:xfrm>
          <a:off x="1221116" y="4062092"/>
          <a:ext cx="3606438" cy="901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Полівінілхлорид</a:t>
          </a:r>
          <a:endParaRPr lang="ru-RU" sz="2800" b="1" kern="1200" dirty="0"/>
        </a:p>
      </dsp:txBody>
      <dsp:txXfrm>
        <a:off x="1221116" y="4062092"/>
        <a:ext cx="3606438" cy="9016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E6E37F-6ACA-485E-96F0-CA97415FFB46}">
      <dsp:nvSpPr>
        <dsp:cNvPr id="0" name=""/>
        <dsp:cNvSpPr/>
      </dsp:nvSpPr>
      <dsp:spPr>
        <a:xfrm>
          <a:off x="1692671" y="0"/>
          <a:ext cx="2710656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Поліамід</a:t>
          </a:r>
          <a:endParaRPr lang="ru-RU" sz="2800" b="1" kern="1200" dirty="0"/>
        </a:p>
      </dsp:txBody>
      <dsp:txXfrm>
        <a:off x="1692671" y="0"/>
        <a:ext cx="2710656" cy="1016000"/>
      </dsp:txXfrm>
    </dsp:sp>
    <dsp:sp modelId="{C0F15DF8-A4D6-4005-A05A-4E5207809D2C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2857500" y="1041399"/>
        <a:ext cx="380999" cy="457200"/>
      </dsp:txXfrm>
    </dsp:sp>
    <dsp:sp modelId="{4AE210EC-2D55-4BBE-9EDA-E95576ECE46C}">
      <dsp:nvSpPr>
        <dsp:cNvPr id="0" name=""/>
        <dsp:cNvSpPr/>
      </dsp:nvSpPr>
      <dsp:spPr>
        <a:xfrm>
          <a:off x="1692671" y="1523999"/>
          <a:ext cx="2710656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Реактопласти</a:t>
          </a:r>
          <a:endParaRPr lang="ru-RU" sz="2800" b="1" kern="1200" dirty="0"/>
        </a:p>
      </dsp:txBody>
      <dsp:txXfrm>
        <a:off x="1692671" y="1523999"/>
        <a:ext cx="2710656" cy="1016000"/>
      </dsp:txXfrm>
    </dsp:sp>
    <dsp:sp modelId="{2340F870-BABE-476B-A5BE-EB5C78FCB8A5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2857500" y="2565399"/>
        <a:ext cx="381000" cy="457200"/>
      </dsp:txXfrm>
    </dsp:sp>
    <dsp:sp modelId="{210639C2-7D72-46AA-80F0-9FA17D86B8AE}">
      <dsp:nvSpPr>
        <dsp:cNvPr id="0" name=""/>
        <dsp:cNvSpPr/>
      </dsp:nvSpPr>
      <dsp:spPr>
        <a:xfrm>
          <a:off x="1692671" y="3047999"/>
          <a:ext cx="2710656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Еластомери</a:t>
          </a:r>
          <a:endParaRPr lang="ru-RU" sz="2800" b="1" kern="1200" dirty="0"/>
        </a:p>
      </dsp:txBody>
      <dsp:txXfrm>
        <a:off x="1692671" y="3047999"/>
        <a:ext cx="2710656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6EE95E-FAA5-4778-A5B2-A3538099063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E53688-BFCE-4756-A86C-B4B7CFDC0B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k.wikipedia.org/wiki/%D0%9F%D0%BE%D0%BB%D1%96%D0%B5%D1%82%D0%B8%D0%BB%D0%B5%D0%BD%D1%82%D0%B5%D1%80%D0%B5%D1%84%D1%82%D0%B0%D0%BB%D0%B0%D1%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k.wikipedia.org/wiki/%D0%9F%D0%BE%D0%BB%D1%96%D0%B2%D1%96%D0%BD%D1%96%D0%BB%D1%85%D0%BB%D0%BE%D1%80%D0%B8%D0%B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1%D0%BF%D0%B5%D1%86%D1%96%D0%B0%D0%BB%D1%8C%D0%BD%D0%B0:%D0%94%D0%B6%D0%B5%D1%80%D0%B5%D0%BB%D0%B0_%D0%BA%D0%BD%D0%B8%D0%B3/978966200401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k.wikipedia.org/wiki/%D0%9F%D0%BE%D0%BB%D1%96%D0%BC%D0%B5%D1%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b="1" dirty="0" smtClean="0"/>
              <a:t>Пластмас</a:t>
            </a:r>
            <a:r>
              <a:rPr lang="ru-RU" sz="9600" b="1" dirty="0" smtClean="0"/>
              <a:t>а</a:t>
            </a:r>
            <a:endParaRPr lang="ru-RU" sz="9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219200"/>
          </a:xfrm>
        </p:spPr>
        <p:txBody>
          <a:bodyPr/>
          <a:lstStyle/>
          <a:p>
            <a:pPr algn="ctr"/>
            <a:r>
              <a:rPr lang="uk-UA" b="1" dirty="0" smtClean="0"/>
              <a:t>Полістирол</a:t>
            </a:r>
            <a:endParaRPr lang="ru-RU" dirty="0"/>
          </a:p>
        </p:txBody>
      </p:sp>
      <p:pic>
        <p:nvPicPr>
          <p:cNvPr id="32770" name="Picture 2" descr="http://www.wmt-kazan.ru/files/catalog/p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00901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uk-UA" b="1" dirty="0" smtClean="0"/>
              <a:t>Поліметилметакрилат</a:t>
            </a:r>
            <a:endParaRPr lang="ru-RU" dirty="0"/>
          </a:p>
        </p:txBody>
      </p:sp>
      <p:pic>
        <p:nvPicPr>
          <p:cNvPr id="33794" name="Picture 2" descr="http://www.ru.all.biz/img/ru/catalog/17840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85934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hlinkClick r:id="rId2" tooltip="Поліетилентерефталат"/>
              </a:rPr>
              <a:t>Поліетилентерефталат</a:t>
            </a:r>
            <a:endParaRPr lang="ru-RU" dirty="0"/>
          </a:p>
        </p:txBody>
      </p:sp>
      <p:pic>
        <p:nvPicPr>
          <p:cNvPr id="34818" name="Picture 2" descr="http://www.poliolefins.ru/uploads/posts/2010-08/1283151771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8270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Фторопласти</a:t>
            </a:r>
            <a:endParaRPr lang="ru-RU" dirty="0"/>
          </a:p>
        </p:txBody>
      </p:sp>
      <p:pic>
        <p:nvPicPr>
          <p:cNvPr id="35842" name="Picture 2" descr="http://industry-plus.com.ua/uploads/posts/2014-05/1401377537_ojvxeyged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hlinkClick r:id="rId2" tooltip="Полівінілхлорид"/>
              </a:rPr>
              <a:t>Полівінілхлорид</a:t>
            </a:r>
            <a:endParaRPr lang="ru-RU" dirty="0"/>
          </a:p>
        </p:txBody>
      </p:sp>
      <p:pic>
        <p:nvPicPr>
          <p:cNvPr id="36866" name="Picture 2" descr="http://www.technoshop.ru/media/pic_middle/0/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27909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Поліамід</a:t>
            </a:r>
            <a:endParaRPr lang="ru-RU" dirty="0"/>
          </a:p>
        </p:txBody>
      </p:sp>
      <p:pic>
        <p:nvPicPr>
          <p:cNvPr id="37890" name="Picture 2" descr="http://xn--80aikbmikh9i.xn--p1ai/wp-content/gallery/main/glavnay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32848" cy="575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Реактопласти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8914" name="Picture 2" descr="http://upload.wikimedia.org/wikipedia/commons/thumb/5/53/Wasserflasche.jpg/220px-Wasserflas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980728"/>
            <a:ext cx="2415477" cy="5544616"/>
          </a:xfrm>
          <a:prstGeom prst="rect">
            <a:avLst/>
          </a:prstGeom>
          <a:noFill/>
        </p:spPr>
      </p:pic>
      <p:pic>
        <p:nvPicPr>
          <p:cNvPr id="38916" name="Picture 4" descr="http://files.ub.ua/article/article/1/187878_913203_1333694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292" y="1556792"/>
            <a:ext cx="637270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Еластомери</a:t>
            </a:r>
            <a:endParaRPr lang="ru-RU" dirty="0"/>
          </a:p>
        </p:txBody>
      </p:sp>
      <p:pic>
        <p:nvPicPr>
          <p:cNvPr id="39938" name="Picture 2" descr="http://www.blockform.ru/ckfinder/userfiles/images/poliur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960440" cy="3789349"/>
          </a:xfrm>
          <a:prstGeom prst="rect">
            <a:avLst/>
          </a:prstGeom>
          <a:noFill/>
        </p:spPr>
      </p:pic>
      <p:pic>
        <p:nvPicPr>
          <p:cNvPr id="39940" name="Picture 4" descr="http://fashionstylist.kupivip.ru/sites/fashion-kupivip/files/styles/step_full/public/main-9136-60b5626002534bfb7f4c7cf316aa58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7625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 lnSpcReduction="10000"/>
          </a:bodyPr>
          <a:lstStyle/>
          <a:p>
            <a:r>
              <a:rPr lang="ru-RU" sz="2900" i="1" dirty="0" err="1" smtClean="0"/>
              <a:t>Суберляк</a:t>
            </a:r>
            <a:r>
              <a:rPr lang="ru-RU" sz="2900" i="1" dirty="0" smtClean="0"/>
              <a:t> О. В.</a:t>
            </a:r>
            <a:r>
              <a:rPr lang="ru-RU" sz="2900" dirty="0" smtClean="0"/>
              <a:t> </a:t>
            </a:r>
            <a:r>
              <a:rPr lang="ru-RU" sz="2900" dirty="0" err="1" smtClean="0"/>
              <a:t>Технологія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переробки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полімерних</a:t>
            </a:r>
            <a:r>
              <a:rPr lang="ru-RU" sz="2900" dirty="0" smtClean="0"/>
              <a:t> та </a:t>
            </a:r>
            <a:r>
              <a:rPr lang="ru-RU" sz="2900" dirty="0" err="1" smtClean="0"/>
              <a:t>композиційних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матеріалів</a:t>
            </a:r>
            <a:r>
              <a:rPr lang="ru-RU" sz="2900" dirty="0" smtClean="0"/>
              <a:t> : </a:t>
            </a:r>
            <a:r>
              <a:rPr lang="ru-RU" sz="2900" dirty="0" err="1" smtClean="0"/>
              <a:t>підруч</a:t>
            </a:r>
            <a:r>
              <a:rPr lang="ru-RU" sz="2900" dirty="0" smtClean="0"/>
              <a:t>. [для студ. </a:t>
            </a:r>
            <a:r>
              <a:rPr lang="ru-RU" sz="2900" dirty="0" err="1" smtClean="0"/>
              <a:t>вищ</a:t>
            </a:r>
            <a:r>
              <a:rPr lang="ru-RU" sz="2900" dirty="0" smtClean="0"/>
              <a:t>. </a:t>
            </a:r>
            <a:r>
              <a:rPr lang="ru-RU" sz="2900" dirty="0" err="1" smtClean="0"/>
              <a:t>навч</a:t>
            </a:r>
            <a:r>
              <a:rPr lang="ru-RU" sz="2900" dirty="0" smtClean="0"/>
              <a:t>. </a:t>
            </a:r>
            <a:r>
              <a:rPr lang="ru-RU" sz="2900" dirty="0" err="1" smtClean="0"/>
              <a:t>закл</a:t>
            </a:r>
            <a:r>
              <a:rPr lang="ru-RU" sz="2900" dirty="0" smtClean="0"/>
              <a:t>.] / О. В. </a:t>
            </a:r>
            <a:r>
              <a:rPr lang="ru-RU" sz="2900" dirty="0" err="1" smtClean="0"/>
              <a:t>Суберляк</a:t>
            </a:r>
            <a:r>
              <a:rPr lang="ru-RU" sz="2900" dirty="0" smtClean="0"/>
              <a:t>, П. І. </a:t>
            </a:r>
            <a:r>
              <a:rPr lang="ru-RU" sz="2900" dirty="0" err="1" smtClean="0"/>
              <a:t>Баштанник</a:t>
            </a:r>
            <a:r>
              <a:rPr lang="ru-RU" sz="2900" dirty="0" smtClean="0"/>
              <a:t>. — </a:t>
            </a:r>
            <a:r>
              <a:rPr lang="ru-RU" sz="2900" dirty="0" err="1" smtClean="0"/>
              <a:t>Львів</a:t>
            </a:r>
            <a:r>
              <a:rPr lang="ru-RU" sz="2900" dirty="0" smtClean="0"/>
              <a:t> : Растр-7, 2007. — 375 с. — </a:t>
            </a:r>
            <a:r>
              <a:rPr lang="ru-RU" sz="2900" dirty="0" smtClean="0">
                <a:hlinkClick r:id="rId2"/>
              </a:rPr>
              <a:t>ISBN 978-966-2004-01-4</a:t>
            </a:r>
            <a:r>
              <a:rPr lang="ru-RU" sz="2900" dirty="0" smtClean="0"/>
              <a:t>.</a:t>
            </a:r>
          </a:p>
          <a:p>
            <a:r>
              <a:rPr lang="ru-RU" sz="2900" i="1" dirty="0" err="1" smtClean="0"/>
              <a:t>Суберляк</a:t>
            </a:r>
            <a:r>
              <a:rPr lang="ru-RU" sz="2900" i="1" dirty="0" smtClean="0"/>
              <a:t> О. В., </a:t>
            </a:r>
            <a:r>
              <a:rPr lang="ru-RU" sz="2900" i="1" dirty="0" err="1" smtClean="0"/>
              <a:t>Баштанник</a:t>
            </a:r>
            <a:r>
              <a:rPr lang="ru-RU" sz="2900" i="1" dirty="0" smtClean="0"/>
              <a:t> П. І.</a:t>
            </a:r>
            <a:r>
              <a:rPr lang="ru-RU" sz="2900" dirty="0" smtClean="0"/>
              <a:t> </a:t>
            </a:r>
            <a:r>
              <a:rPr lang="ru-RU" sz="2900" dirty="0" err="1" smtClean="0"/>
              <a:t>Технологія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виробництва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виробів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пластмас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композитів</a:t>
            </a:r>
            <a:r>
              <a:rPr lang="ru-RU" sz="2900" dirty="0" smtClean="0"/>
              <a:t> (</a:t>
            </a:r>
            <a:r>
              <a:rPr lang="ru-RU" sz="2900" dirty="0" err="1" smtClean="0"/>
              <a:t>Частина</a:t>
            </a:r>
            <a:r>
              <a:rPr lang="ru-RU" sz="2900" dirty="0" smtClean="0"/>
              <a:t> 1): </a:t>
            </a:r>
            <a:r>
              <a:rPr lang="ru-RU" sz="2900" dirty="0" err="1" smtClean="0"/>
              <a:t>Навчальний</a:t>
            </a:r>
            <a:r>
              <a:rPr lang="ru-RU" sz="2900" dirty="0" smtClean="0"/>
              <a:t> </a:t>
            </a:r>
            <a:r>
              <a:rPr lang="ru-RU" sz="2900" dirty="0" err="1" smtClean="0"/>
              <a:t>посібник</a:t>
            </a:r>
            <a:r>
              <a:rPr lang="ru-RU" sz="2900" dirty="0" smtClean="0"/>
              <a:t>. — К.: ІСДО, 1995. — 164 с.</a:t>
            </a:r>
          </a:p>
          <a:p>
            <a:r>
              <a:rPr lang="ru-RU" sz="2900" i="1" dirty="0" err="1" smtClean="0"/>
              <a:t>Суберляк</a:t>
            </a:r>
            <a:r>
              <a:rPr lang="ru-RU" sz="2900" i="1" dirty="0" smtClean="0"/>
              <a:t> О. В., </a:t>
            </a:r>
            <a:r>
              <a:rPr lang="ru-RU" sz="2900" i="1" dirty="0" err="1" smtClean="0"/>
              <a:t>Баштанник</a:t>
            </a:r>
            <a:r>
              <a:rPr lang="ru-RU" sz="2900" i="1" dirty="0" smtClean="0"/>
              <a:t> П. І.</a:t>
            </a:r>
            <a:r>
              <a:rPr lang="ru-RU" sz="2900" dirty="0" smtClean="0"/>
              <a:t> </a:t>
            </a:r>
            <a:r>
              <a:rPr lang="ru-RU" sz="2900" dirty="0" err="1" smtClean="0"/>
              <a:t>Технологія</a:t>
            </a:r>
            <a:r>
              <a:rPr lang="ru-RU" sz="2900" dirty="0" smtClean="0"/>
              <a:t> </a:t>
            </a:r>
            <a:r>
              <a:rPr lang="ru-RU" sz="2900" dirty="0" err="1" smtClean="0"/>
              <a:t>формування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погонажних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виробів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пластмас</a:t>
            </a:r>
            <a:r>
              <a:rPr lang="ru-RU" sz="2900" dirty="0" smtClean="0"/>
              <a:t>. (Част. 2): </a:t>
            </a:r>
            <a:r>
              <a:rPr lang="ru-RU" sz="2900" dirty="0" err="1" smtClean="0"/>
              <a:t>Навчальний</a:t>
            </a:r>
            <a:r>
              <a:rPr lang="ru-RU" sz="2900" dirty="0" smtClean="0"/>
              <a:t> </a:t>
            </a:r>
            <a:r>
              <a:rPr lang="ru-RU" sz="2900" dirty="0" err="1" smtClean="0"/>
              <a:t>посібник</a:t>
            </a:r>
            <a:r>
              <a:rPr lang="ru-RU" sz="2900" dirty="0" smtClean="0"/>
              <a:t>. — К.: ІСДО, 1996.-84 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219200"/>
          </a:xfrm>
        </p:spPr>
        <p:txBody>
          <a:bodyPr/>
          <a:lstStyle/>
          <a:p>
            <a:r>
              <a:rPr lang="uk-UA" b="1" dirty="0" smtClean="0"/>
              <a:t>Використані джерела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/>
              <a:t>Дякуємо за увагу!</a:t>
            </a:r>
            <a:endParaRPr lang="ru-RU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229600" cy="1219200"/>
          </a:xfrm>
        </p:spPr>
        <p:txBody>
          <a:bodyPr>
            <a:noAutofit/>
          </a:bodyPr>
          <a:lstStyle/>
          <a:p>
            <a:r>
              <a:rPr lang="uk-UA" sz="6600" b="1" dirty="0" smtClean="0"/>
              <a:t>Чи можемо ми обійтися без пластмас? Яку ж роль вона відіграє в нашому житті? </a:t>
            </a:r>
            <a:endParaRPr lang="ru-RU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Пласти́чна</a:t>
            </a:r>
            <a:r>
              <a:rPr lang="ru-RU" sz="2800" b="1" dirty="0"/>
              <a:t> </a:t>
            </a:r>
            <a:r>
              <a:rPr lang="ru-RU" sz="2800" b="1" dirty="0" err="1"/>
              <a:t>ма́са</a:t>
            </a:r>
            <a:r>
              <a:rPr lang="ru-RU" sz="2800" dirty="0"/>
              <a:t> (</a:t>
            </a:r>
            <a:r>
              <a:rPr lang="ru-RU" sz="2800" i="1" dirty="0" err="1"/>
              <a:t>пластмаса</a:t>
            </a:r>
            <a:r>
              <a:rPr lang="ru-RU" sz="2800" dirty="0"/>
              <a:t>) — штучно </a:t>
            </a:r>
            <a:r>
              <a:rPr lang="ru-RU" sz="2800" dirty="0" err="1"/>
              <a:t>створені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синтетичних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 </a:t>
            </a:r>
            <a:r>
              <a:rPr lang="ru-RU" sz="2800" dirty="0" err="1">
                <a:hlinkClick r:id="rId2" tooltip="Полімер"/>
              </a:rPr>
              <a:t>полімерів</a:t>
            </a:r>
            <a:r>
              <a:rPr lang="ru-RU" sz="2800" dirty="0"/>
              <a:t>.</a:t>
            </a:r>
          </a:p>
        </p:txBody>
      </p:sp>
      <p:pic>
        <p:nvPicPr>
          <p:cNvPr id="1026" name="Picture 2" descr="http://upload.wikimedia.org/wikipedia/commons/thumb/7/73/Syndiotactic_polypropene.png/170px-Syndiotactic_polyprope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60848"/>
            <a:ext cx="4176464" cy="41764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237312"/>
            <a:ext cx="453650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/>
              <a:t>Ланцюги</a:t>
            </a:r>
            <a:r>
              <a:rPr lang="ru-RU" sz="2000" dirty="0"/>
              <a:t> молекул </a:t>
            </a:r>
            <a:r>
              <a:rPr lang="ru-RU" sz="2000" dirty="0" err="1"/>
              <a:t>поліпропілену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Історія</a:t>
            </a:r>
            <a:endParaRPr lang="ru-RU" dirty="0"/>
          </a:p>
        </p:txBody>
      </p:sp>
      <p:pic>
        <p:nvPicPr>
          <p:cNvPr id="27650" name="Picture 2" descr="http://www.peoples.ru/technics/designer/alexander_parkes/park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206611" cy="5445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093296"/>
            <a:ext cx="288032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Олександр </a:t>
            </a:r>
            <a:r>
              <a:rPr lang="uk-UA" sz="2400" dirty="0" err="1" smtClean="0"/>
              <a:t>Паркс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endParaRPr lang="ru-RU" dirty="0"/>
          </a:p>
        </p:txBody>
      </p:sp>
      <p:pic>
        <p:nvPicPr>
          <p:cNvPr id="28674" name="Picture 2" descr="http://upload.wikimedia.org/wikipedia/commons/thumb/b/b2/Plastic_household_items.jpg/300px-Plastic_household_i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60840" cy="504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виготовлені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пластмаси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116632" y="692696"/>
          <a:ext cx="4896544" cy="49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78296"/>
          </a:xfrm>
        </p:spPr>
        <p:txBody>
          <a:bodyPr/>
          <a:lstStyle/>
          <a:p>
            <a:pPr algn="ctr"/>
            <a:r>
              <a:rPr lang="ru-RU" b="1" dirty="0" err="1" smtClean="0"/>
              <a:t>Класифікація</a:t>
            </a:r>
            <a:r>
              <a:rPr lang="ru-RU" b="1" dirty="0" smtClean="0"/>
              <a:t> </a:t>
            </a:r>
            <a:r>
              <a:rPr lang="ru-RU" b="1" dirty="0" err="1" smtClean="0"/>
              <a:t>пластмас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700808"/>
          <a:ext cx="60486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716016" y="6206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260648"/>
            <a:ext cx="2815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/>
              <a:t>Термопласти</a:t>
            </a:r>
            <a:endParaRPr lang="ru-RU" sz="3200" b="1" dirty="0"/>
          </a:p>
        </p:txBody>
      </p:sp>
      <p:sp>
        <p:nvSpPr>
          <p:cNvPr id="29698" name="AutoShape 2" descr="data:image/jpeg;base64,/9j/4AAQSkZJRgABAQAAAQABAAD/2wCEAAkGBxQSEhQUEhQVFBQXFBQUFRYXFRQUFBQUFxQXFxQUFxQYHCggGBolHBQVITEhJSkrLi4uFx8zODMsNygtLisBCgoKDg0OGhAQGywkHCQsLCwsLCwsLCwsLCwsLCwsLCwsLCwsLCwsLCwsLCwsLCwsLCwsLCwsLCwsLCwsLCwsLP/AABEIAOEA4QMBEQACEQEDEQH/xAAcAAACAgMBAQAAAAAAAAAAAAAABAMFAQIGBwj/xABLEAABAwIDAwcIBggEBAcAAAABAAIDBBEFITESQVEGE2FxgZGhByIyQpKxwdEUUmJystMXI0NTgpPh8BUzosIWNbPxJDRzg7TS4v/EABsBAAIDAQEBAAAAAAAAAAAAAAADAQIEBQYH/8QANREAAgECBAMFBwQDAAMAAAAAAAECAxEEEiExBUFREzJhkfAUInGBobHRFVLS4RZCwQYjM//aAAwDAQACEQMRAD8A8/qJdt3QNFxoRyI99Ulnd+QpMbmwzKdFc2Z6jeyLGgo9kXPpHXo6Fmq1b6LY1YehkV3uPsiWdyNRM2BUcyLkgpiq5yMyGaTC3ynZY0uJ4buk8ERk29BNbEwpRzTdkdhg3IhjbOqf1jtdgegOv63uWuELanAxXGJ1Lxo+6uvP+vudbHEGgBoAAyAAsAOACYcZ6u7N7IAyoAEACCDKkAJQBW1uLNZk3M+CsolHIrIpXTOzPX0K1iFIuo2sjbuCqXTFajFItDfPoQkQ2cxXQecQ03acweg7kxFG0IS0bRm7NFkWVSWyM7PmmxOSCL2eozhDNp19Rfv6UBLQ6dtU1gsczwG5VYIrcUqmTMIGThm0njwUDY3i7s4vEo2TRPjl9Fw1vbZcNHX3WKKc3CSaNE6eaJ5I8WJGueo0K65znozCCDu/0j1H9uKy+zmv/wBfqwoGHQLDfmz2VuSGqGhtmcz7kqrWvohtKjb3nuW0NNdZJVBzkkPw0azyqiZVBplJ0JedsU6nUvsL5LufZ0nmN4esfktVLDylrLRHLxPFIw92nq/ovydXRUTIm7MbQ0eJ6zvW6MVFWRw6tWdWWabuxlSUBAApAFAApAEEEFTVNYMz2KUiLlHW4g9+Wg4BXSKSZVvcrCmYwivtKQdLZdmoQXt7txmori93u+Vzp1osRcheNx7+npccz3KSLkWe5QSKSxHeguiNj9m/BBLVxnDZthjrag2/qoCavI2E5d8QdL9DcgesoDYp+UeMNpo+ccfOOTW3F3HdawtbjwUxpubshsGldvZerHlmK41LOfONm7mjTt49q3UqEae2/UVVrynpsuhWpwkEACAPQqOmXnqlQ+iwjZXZc0tEsU6pE6hbQUPQk+9IyTqlrQ4S55yGXE6BOp4ZyZir4yNNavXodLh2FMiz9J3E/Dgt9OjGG25xa+KnWfRdCwTTOCABQAKQBBAIA0kkDRcmwRYGyrqMU2jZnf8AJWsR8SSDD9rN5N+H9UAZqcLZbLI9alMhnNTs2SQ7UXVxTRVTTWddvZ80F4xubCtvq3uKLkukupNBM57tnv6ulBXLZXOio6BtsxdQCF8UoAGks3Zka5KC0Xqc7MFFxyWosawRNLnEAaG+/otqShMaqEqkssVc5DE+XLw5zYow0jK7jf8A0j5rXToXSbfkIrWpTcGtuvr/AKcjX18kzi+V5e7id3UNy1RhGKshEpuW4srFAQAIAEAevYS1j8gRfgdf6ryVVTufQK05RV+R0lLQaAC5VY0vM59Svzex0FFgw1f7I+JWyFDmzkVsc3pDzLdjABYCwWgwPV3ZspAEACABBAIAEBcrq7FWsyHnHwVlEq2c9V1zpDmezcrpFHIlwiYc5Y6gXQyE9LllV4t6rDprbM/IDpUZScxWSVT3Zhx7CSPa07lZIq5iFe8vLSdbZ9PC6CU9BR8SCyZpzKCbjeCMALidxzUIKj2LGWuLtDYbtbHsGZKkotBV8pBvfvtcdYvkoLJ30OZxTGmtuI7ON9fVHzSnLU7WF4fKdnU0X1OecXSu843PT7gNyhysrnYyxowtFaFdymwB7I+eANhYP6AdD35dq24WpLuy+R5viFSnWlmjut/XgcqtxzAQAIAEACAPZuTnJCao2XvvDHkQSPPcPst3dZ7iuFk6nsMTxWnSVoe9L6L4/wBHpdDQMiaGtubC13EuceslTGKjsedq1p1ZZpf15DSsKBAAgAQSCCAQBDUVLWans3osQVstQ+XJosP73qxAnUYc8C9vFWTKyRVTWGfBXFc7FN9PLJQ8aZgjoKXKWpsp0U4Ncx2OqYfO2h8+sK6aZmlTmnZon/xBh0zO7LRBHZyW47S0jni+n98EXJMVdGWi50UXLJCTxYFFyba2EKWo2CQdD4FUUrGmdLPFNchh1fGy93t6Rqe5S5xXMpHC1ZbRKLGcdLwWRjZafSOhd0W3DxVHO+x18Hw5Qeepq+S5FA8qqOxEIXWcESV4hUV4tHoPJosqYHRSAGwLHg+s0iwPdcdiZSnp8DyWPoOlVutnr+TxvlRgrqOpkhdchpux31ozm13dkekFdWnPPG5iZUq5AIAEACAPrtcU0ggAQAIAEACANXvAFybBAFNXY2Bkzv8AkpJUXzEKN/OPzN95VkiJ6F+6oZGBfsA1UNFUyuqMebpsqUgZzONvBdtN9F1zbgd/wVrkQRRzNJ071WSbNdOSjuQ81ZUypDe0bLXAm7b+r3q8HczYhZVY676SIxx68h/VWaMiFpsRJyc0WPQRcILFPXStjBLjZv8AenFVbSNNKlKo0oq7OelqnSnZhB699uPQkZnJ2R14UYUI5qrGKbBAzOQ3dwVsq/2EVMbOppT0Q/FDDo6MEdIBVlKPQzNV91N3+JDjXJZj4nS0uRaLujzIIGuzwNt29XsnsasHxKpCap19nz6fE4i29VPQHV8mK0xSh+42DhxYde45pEG4yOJjqWaGXy+P9lt5VuTf0qlE8QvJCNrLV8JzeOm3pdh4ro0KmWVnszgWPDSt4sEAZsgmxN9Ff9V3su+Spnj1HdhP9r8mfWa5BYEACABAAgBOqr2s0zKmxG5RV1Q9+p7FNiyaWxUzusoHRVxXDsV2JwDo4W7dQqRn79h1XD5qV1uh2pry5xucj12HXbVMuZuystNzR0vE5e7qaLC6uIauQ/Rg+xOg0+dlIXcdCOajAG/t+CCLtFZU5KstEaaN2yLk9iPNve0+sLt6+CXSZrx9BypxmuW508E1875HvB69wTzjimJYiyBpLjn6rRbaJ99ukqkpJGzC4SpiJWjtzZw9TVvkftPJJ8AOAG4JLPV06EKUMsEdnyOpRzEkurtrZ6gALDxVoKyucDiknKtGHK33GJGZkqjKR0RAY1UatC45NA7bvq7OfDo+KZTMuLSyo88fTgzPYBaz3ADoBNvBUlfkd3tXGjGd+SLChgLHC+iqotSTZjq1VUiz0bk7LeLZJBtkOOzbS3atCONUXvHhvlF5N/QqtwaLRSXki4AE+cz+Em3UQulRqZoiZLmcw1qa2EYu52nInkrzpFRMP1Y9Bp/aO4n7I8SubjcVkWSO/wBjp4PC3anLbkd3zzPrN7wuHaR3uzl0PSF1TygIAEAQVNU1gu42U2IKiXEnSHZZkD3lWSIbsPUtA0ZuzPgoJWptUQx2sdnwRcGcRjl43lu7UHiEubsbcPHNG5zFY/O6z3uzp0VZWNI8Ul4gjpGfWnN2Lyw1MscOe6R4BN/gFNOTk7M5uJgqcbpHd4fC1jc7AcT81oOS3d6mKyaF4LS4ZoJ1PPsUJY9zDqDa/EbiOsLPUk72OthqacVJHN4jiDI9TnuA1/omUaEp7bG6riadGPvv5cyTk5j0sk7GGQta87Iz0J9G568u1aalDLHRnNdSnUTkoLbQ6nlfgTomtmGYNmP6D6rvh3LO4m3hWLUr0n8V/wBRywCpc7Z2PIHEQ0yQyeg8bXU7QntFu5EXZ2OJxWjfLUjutDqZ8Kdqwh46Dmpcehyo1l/toLxYNITmA0cXEWVcjGvEQtoOue2NnNx539J3FXWishDvJ5pFIcLZzjn2853hkhRW5adeeVQvoby0AI9ys0UjUadxmgc5paW6g6DuIsql207jHL/k99Oo3NaP1zP1kXHaAzZ/EMuu3BOpTyyErfU8h5F8lHVUhdKC2GM2fuL3D9mPjwTcViVTVo7s1Yeg5u8tjvcdxVkQMLAPR2bDIMysALcFx1Fyd2ejwuGbSm9Fy8Tkk86OZnvSaeCMOcBqixFyoxDGQ24ZmeO5WsFrnNVVY5xu43Ulkb4HXjntk62JHZqpur2InTajn5FnX4xe7WmwGudvH5KrsTCDtdlXNMTvN9Ruv1DXvVGaIfT18iqxR7pNkD1b/DJLknJaGinlg2+pSz0TtXacPmqNOJrp14rSIpJkoWpphqP8l61oldtbhcdi0wWXUy8ToPs4uJdvxoyOtpwAtcjoc7zW9xKlVMzsjlPDZFd+vktyCpkuCTkRnfMAgagve67iOgBWuysY66a+ui28zz3lByldI8iPQebtbzbgtVPCp+9PyGSxfZR7Ol83+Dm3vJNyblbUrbHPlJyd3uMUctiOI0S6kbo14WpaVj6B5M1jMRobSZktMUvEPA9IeDh0rnSVnYtUi8PWvH4o81xKmdDK+IjzmGx6enqOqRl6nqKFSNWmqnUc5ObfOi4y49eSh2voZcc4dnZbndxuI0JCscNoHPcdST2oJSNmIKtDdNTF+gv07u9WixU0WEWGNGbz8LdqtcWKVeOU1OCBYng3XtKhtLcZCnOWyOTxXlw9xszzG3F7Zutv13pTm5d06eG4epP39S1wyohkj2YHBuRyFttpOriDqbkm+9Z5Zm9TZKnKk1mWn0ZyeL4DLES7/MbqXNBv2t196vGSOtSxUKmmz9bFZ9Fk+o/2HfJWzLqNzQ6o9rqq5rOk8AtCR4K4iRJN0N8EARz4Qbag9ikDk8SfsEtORChs0U43Rz0tYWSNe3UH/uO5Ize9c6lKgp03CXMcGNtOeYPUruRRYKa03RJ/jJdYMFr7z8AlynLZB7GoK8tS9wuiZa8j2gn7Q8SU5WW7MNR1JP3YvyJcSpqcsNpWA/faVLceoU6OKvdQk/kzgqkEk2F9dND1FZ42XM9JRw1WybQk2mkBuBY9YTXUg1ZmqWHnJWaJ5JJWi+yCQCfStp2KsVBy3+hlq4GUYtpX8LnL4pyhlmGyTst3tG/rO9denh4w13Z5OrisytBWXm/P8WKhPMoIA2Y6xUNXLQllaZ6P5K8e5ioEbj5k1mdT/UPjbtWGtE69WPa0My3jr8uZ6VynwCOU86QNqwaeJ4ZhZXFPcx0sRUp6RehTw4aGDzRZCjYmVZyd2ywa3JVLoap8Me/O2yOJ+SEispxWw+KSGEXkcP4tO5WSEubZVYjyvYzKIX6TkO5Toi0aUpeByeJ8oZZfSebcBkEt1DXTw6WpRzzJW5vpwRV1kq0U4m6irG8FSWkEEgjQg2I7VEoJmy91Y6jC+VrhYTDbH1hk4dY0PgkSpdDLUwsXrDT7f19S5/4jpvrn2XfJLyMR7LV6LzR1lPyflBu9zCNTYuz/ANK7Hs0vA8nmLgUrgMtm/WQPcq+yz6ospoUmpak6cz2uf/8AVHss/D18ic8Tn8d5ITzuD2uha61nXc+x4EWYqTwdSWzXr5GihiYU7qV7FLL5Oao+vT+3L+WqLATXNG6HEqUeT8l+SA+TWs+vTfzJfylf2KfVD1xah0l5L8k0Xk5qwM30/tyflqssBN80aqHHMLTjZqXkv5G/6O6r61P7cn5ar+n1OqNP+R4XpPyX8jP6PKr69P7cn5aj9PqdUH+RYT9s/JfyD9HlV9eD25Py0fp9Tqg/yLCftn5L+Qfo8qvr0/tyflo/T6nVB/keE/bPyX8jV/k7qiCNunzFvTk/LUrh9RO90Vl/5DhGmssvJfyOVf5E665tLSWvl5835S6yTseOm05O2xj9Cdf+9pP5k35SCofoTr/3tJ/Mm/KU2AP0J1/72k/mTflIsA3R+R+vZ+1pctCJJr/9JJqU8xuwuLVJWkro9boaCUwNZUFhk2QHlhcWlw9YXaDnroszws/AzynHM8u3IhjwI+sR2X+Sj2Wfh6+RGdDkGG7As0Dxv32R7LPw9fIHUuJYhSVbsojC0cS95P4Eeyz8PXyBSjzObquR1bIbukhJ6ZJPy1HstTw8/wCh8a1Jcn6+YlJ5P6s+vB7cn5aq8FUfND44ukuT8l+SJ/k5rD69P/Ml/KVfYJ9UNWOork/Jfkgd5NKw+vTfzJfyldYKS5jFxGguT8l+RaXyVVp/aU3ty/lJscNJDP1Witk/p+TLPJXWD9pTe3L+WoeFkMXGaK5S+n5Nx5Lqz95Te3L+Uo9kl4F1xqh0l5L8m36MK395T+3L+Wo9jl4B+tUOkvJfk9eXQPMAgAQAIAEACABAAgAQAIA1fIBqQPf3IAQqMbhYdkvG19W4Duxl9o9gTFTkyLkP+Mud/lwTO/8AbczxlDB4oyJbtff7XAyKypOlPs/efEPwvci0FzDUyJav91H/ADf/AMItT6vy/sNQNTUjWEH7r2H8Rai0OoamP8VkHp00w6mtf4ROefBGSPKQGY+UMJIDnbDjueDG72XgO8FPZS5a/DX7BcsY52u0I9x7iltNEkigAQAIAEACABAAgAQAIAEACABAAgAQAIAEACABACNdi0cVrm5OTQMy48GgXLj0NBV405SIuKh9TN6LRC3jJfa6xE0373N6lPuR8Q1JI8EZ+1fJLxBdsM6ubZYEfe2utHaPloFh+npmRi0bGsHBrQ0eCo23uSSqABSAIAEACgDD2Bws4AjgRcdxUAV0uAQ+oHQnjE7YHXsege1pV1Vkt9fiRYiMFTF6DmztG42jkt+Bx6thWzQlvp69dQ1JaTGWOdsPBjk+o4FrrbyGn0h0tuOlDpu11qguWIN8xmEskygAQAIAEACABAAgAQAIAEACABAAgCCrq2RNLnkAAXJJAAHEk6BWjFydkBV7U9T6P6mL67m+e4fYjdp95/Y1XbhDxf09erkblhh+GRw3LBdx9KRx2pHdbznbo0HBKlUlLckdVQMEKQMKQBAApAEACgAUAZsgDKgAUAL1lIyVuzI0Pbe9iNDuIOoPSM1MZOLumBUvpZoM4XGZm+NxHOgfZecpN2TrH7W5OU4T0lo+v9fjyDK+Q9huKsmHmmzgbOaQQ5rvquac2noKicHEi48qEggAQAIAFIAgAUACABAAgAQBX4liYjsAC57smsbYuceAGmW8nIb1eEL77B8Beiw7acJKgh7wbtYM44jxF/Tf9s9gCJ1NMsdF9X66Fslty5ukEApIMqQBAGCFIGFIAgAQAKAMhQBlAGFAAgDVxQWSNHFCRYqcUoGyHbB5uUCzZGgE2+q9uj2dB7CDmtNNtacuhSVjGGYwdvmZxsSWuDe7JGj1mO3jiDmN+WamdLTNHb7FU+RdpBIIAEACABAAgAQAIAEAVeMYpzdmMG1K64a29r21JPqtG93YLkptOnm1exDdhfDqfYu4nbkd6b7Wy3MYPVYNw7Tc5q89dORMWiya5IcRua5JG9UaCUScFVFgggyrACAMWUgYQAIAyEAZUACgDCgDBKCSJz1ZIYkQSSJsYlJuws96ckIchGvpmyNs69r3BBs5jho9p3EJkXYjMZwXFnMcIJyNrPYeBZsjRqQNzh6ze0ZaLq0v9o7fb+i8ZXOiWYuCABAAgAQAIAEAV2NYmIWby4nZa0ek5x0aOk8dwBKbTpubsQ3YoqCM3c5xDpHW23DTLSNnBgvl3nMrY0krchKlcs2OSmiXInjkS3EtGZOHJTRpjImikSmiZRGAVUUCkgypAEAYspALIAyoAEAYUACgkhkerJDIxIHuTIxCcrC73pyRklK5A5yuKbInPVimcr8Spg9tjcZhwIycxw9F7TuITISIc8vvIseTWLl94pbCRtr2yDgcmvb9k8Nzrjgs1ell1Wxrp1FNaF+s4wEACkAUACAIqmcMaXEgWB100uSegC57FKV3YDhnVRnk5w3sbiIHItYdXkfWdr0Cw4rqU4KnE51evmnkj8/gWkBsLBKlruWUrDTHJZdSJGlQWTJ43qjQ2E7E4KU0a4SuTwypTQTiMKooFJBlSAIAEACABQBhQSaSOspSLRVxVxTEhjdkQyOTkjLOVyBxVkIkyF5VriJSIyi4lyIn8FKJUyprY3Nc18ducZcsvkHA+lG7ocMug2O5aEsysxdOt2U7cmdhg2INnia9p1G/UbiCNzgQQekLnVIOErM7MXdXQ8qEgpAFAAgDkOVtftuEA9GwdL9y/ms/jcPZb0rdhaf+3kZMZiFRg2xOlFszr/eS0TOTSnbV7vf8D8RWeQ+NS5M0qty6mTMKi46EydqqzRF3Jo3KrQ6LsSniEpo1wkmrDUElwlNWFzjYlUCzKkAUgCABAGFAAVBIpI65V0h8VZEbymxQicrkTlcRIicEXEyIXhCYiSF3pkUZ5kD3p0YinIUqCnRQirLMvW5rgdaYKgD1Jja3CYD/AHtHtNHFKxNPNG/T7HR4dic3uS3O6BXNOsCABAC2JVQijc9xsA0kngALk93wVoxcnZA2edRSlxc9+TnnnHDhfJjOprdkdhXajBRjZHlMbiu1reEfvyLGByXJEQqaajbHJLRoUhiIpUkOg7jUaUzVEmaouPiyVqB0ZErSqsdGVjYGxultGpPMhyN9wlsRJWZui5UygAUgYUACgkhqJLKYoZCNxdNiiakuRoVczNkbigRJkZQUZG5XRRoVlCbFmaohN5TkYJOwtKU2KETlyK+sZtAi9r6He1wN2OHSCAexMF06zhONRfD58vXxO25N4jz8DXHJ1rOHBwNnj2gewhcitDJNo9fSmpwUlsy1ShgKQOS5dVeTIfruu77jLOI7XbA7CtmDheWboYeIV1Sot9dDmg7TvK6KPGSlor89WPQvS5GiE7jcbkpo1QbH4As82dKktBpiWzUkShUGI3aUF0yVrlA2MiQFQ0aITN4pNk56JUjRJZlc5TlB5T6OnJbGTUyDIiMjm2ng6U+b3XRGnKRnOTqfKNicp/UwRQt3XaXO9qQtaewLRHDNlb23Fxj+NnP6Rbo5mnsO3m7eKYsMVco9fXkTwcvcViP6xkU4Go5sbR/kuy7WqksK0WUk9mdDgvlZppDsVTH0z9No/rIr8C9ou3tCzypSRZHZQ1LZAHscHMIu1zSHNI4gjUKI9DQ/cibEppklI0cUCG7kZKlFDQlSQaOVirIJFdMVKIhOnRkYqtMQlemKRz6kWITy5piZjk9XHqW3Iuu2Z3xk5PHON+8LNk8Ng9hWXFRvFSPScGrudJwe6/76Z3SwHZMONlIHm3KKt26mU3ybaK27IbT/APU49y6dCNoLzPOcZrPMqafxK5sifc89NXY9TyJcmaqKuyxgckykdSjSLGJ6S2dKNOwxG9VYxRZMCosTZm4KqSbAqCVIjrcQjgjdLK4MY0Xc47h8TushajoO55RjGOVWLyGKEOjpr7IYAdqU/bsfONs9gEAA5neWwo31expc8qsdhyd8ncMDQ6c+db0QRtW6XgZdTbDiTqpdZR0pr5sVZvc66kpo4/8AIga37WyAT2nXvKTKcpd5kqKQ3tTcGd5VNCwvVRB4tNA14+6HfMq0ZNd1kOKe5zON8hKapBMXmutk1xJHU1/pN6s28QnKvyqK/jzK2a2OFpI6zCJiGG8Wr4ZLhrjfK1smuO57fNO+2imcF3o6oZF5lY9NwPHIquISxHLRzTk+N49JjxuISGjPN2Y9tKbCrmpVrEWNHOUllBmhuquSBxSIXxlR2iFuSFZoFKqmWrLQRlpldVzmVLtiFTR9KZHEMxTp63uLU7jDLFJubI0O+67zHeDr9it2mdOL5m/hcuzr25P1+D0rnn9CxHqiWqkDWknQC56hr4XUJXZDPJGEvG0dXlz+15Lv9wW+U7OyPH8Qm515D8MTQkuozKqSQ7BboVHNj6cUWNM26TOrY6VCNx9kXQle0I6EYskDOhWWIQ1No3ATI1UXU1zNxdXUkybRZkFTYh0zyjlViTsSqxTQk8xE+x2f2kgOyXDcczst6STpdNpwTeo6EVBXZ6hycwJlHG1rWgyloBtowa7Lejid5uSl1amfRbFkub3LqOmGrvOPToOofFJuWJ0ACABAEMtOHZ6HiPjxRcCuxbDG1LDHKAHAHYfa9rjTpad43hMp1HB35c0Q0eUNkkwusL3X5o2ZOzW7Gn0gfWc0ODgd7Mtb2dOK3Wz2KyWdePr6HqccgcAWm4IBBGhBzBCU2luKyJbm1uKXKqkQ5pbAG8AkSrlHJsDbeUh1myMpG6Vg3qmdhkF56hiFJ3KTpXKaqrGi+i1wZzqtF3KqpxRgOo71phFs51SLTEpa1kjXsB1Fu8W+ITEnFpomk3CSl4mf+M5elbeypHq7rqejcrqjYpJnbxG+3aNn/cFzqPfQ17HjdVi5aQBoPhp7k9yijzseGTquUn1IP+IncUtzihv6RN8xyl5R21IWedVPY00uEOO5aQcsGt3eKyzuzqUOHO2g9Fy2b/ZSJXXI1rhdR7DcPLRnSldrEHwqt0HoeVkR1srqouomXDqy5D0GORO32TY1X1M8sLUjyK/lnjohopXRuG25vNs4hz8r9guexa6FRzlYrGEk7MrvJBgIji59w3At6XOb5p7GEdsjlvrSyQUVzGvWXwPSomZEnUrISSMQBiWQNFyfiT1AZlAC5rT+6lI42Z7i6/gpy+IE8Mwdp2gggjsKhqwEiANJWXHSNEAcZ5RcI56DnWjzwNk2yO/YN+slvVIVoou6cH8UVvZ3KLkByhY2mMMjs4HbDc9YnDajz6Bdv8Kw4mbg/APZ51H7qLap5Vxt9G3vWGVY0w4XVluU1Xy3tol9q+UWbYcFk92VVRy0cdCozVP2mqPBI82Vs/KyQ7z3qV2jHLhFGKEJeVEvE96106TfMz1cDRitCCTlA52pT1CSObPDU77Czq0uzunRckZZ4SnfYYo6khydCTM9fCQy6LZljzgVs7D2LxPW/KK+1FL07Le+RipR73yf2HnhlYcyiZNFe4V00pGhVbXHxQsagq2RDbgJjvQ4j4V8pKKsqvYo0LHyWxJFVk77KroQ6ES4lNDkdUfrFCoU/wBqEvilQegxIj1io9lpPkLfEqj5C+LVrpjFFtHznDsJIAPvTKNCFOXuiquIdVLS1j6B5OUwZSxACwcNvscSQOwWHYpru9R+GnkYY7Fu/RKLg3JAGGM3nX3dCAN1AGj2Xz3jQoA2aVIGUAJYhBtxSs4sdbrtceICtTllkmVa0PnCSYxVkzbm13AZ6ND7sHQLHxTq1ODn7yuaqNeVJZo80bzVl9Se8qMsFskWePrdRSWdv9kobRHttf8AcJTVI3JeUZHFVebYuakqkoob7VPqY58lTFJEPESZjaTBeZsbpnIZSW5ZUxzCiO4mp3WW/arlM5635Sv/ACT/AL0f4wq0d38GQt0eI1IzzUy3JpdxFdKxQOQq5m+3wV0WuQuvdDJsbNaSO1BVhFGb6KLlW0NhpVLMTdDMMLlZJ2KOrBO1wgYRVU9/3kf/AFArUtJjotOOh9LYX/lQf+k3wa1Kqd9/EVHZDr1QsB0QBsoAEACAMNUgZQBE85n7p/v3oIPmfHWf+PlA3EjuaAfFaa7vIvHSCIJYXKlmK7WCdmxSaJ1tFFhkZRYm9h3jw+SBqaIyw8FRpljGyosybMkawqyiywxTqWEi1phmFEdxFTust0wz2Z7H5QY70UvRsHukaq0e98n9i63R4hiEJDslK1NdKlFRsJmnJU2BpI1GHEq1mKniacN2MQ4K52jVOVmCrxalHZj0PJ0+tYIyo51XjX7UMswaNut3HoVlAxy4nXntoSfQmjRoCdGi2JeJnLvSbNW02vUtCwja1NmFU5yukU/KWHm+Zlblsu8T5zfwlZq9DsnFo9DQpzjHVO2x79ycrmzU0MjTll7Lhdvg5qx1o2myqLshKLGCEAYa7dv96gDZAGrn2y38EAZaFIGUAV+KVIZFM8mwDdm/Za/e49yvTV5JEPY+esIb9IqaiYjIucR/E8ut2WHettOl2sn4BWTyaIsTSjgQtTwLS0ZyMZTnHWzN20o4ApEqDjucrtWtnYw7Co3agtKS4DI8Qrw2dxabkxvaQfel5UbaXGZLvIr6jA3t1aUZWdGjxak92KHDSNP6qMtjpQxVOa0ZhlFbUItcbdPYdoYDtdCq1ZaBUgnAt+aKrcOwR7fylg26Wdo15p9usC49yKTtNGJnmMtBttacsxfvGXgUJttpiauN7NaEH+EjenKxxK+OrT2djb6KxugTUpSOTUlN7s2AJ0TFS6iUrsyKYlXVOKGwpTlsiePDiVe8UdCjwyrPcnGEdGaq8VGJ3cJwWC1kPUfJguILtO5ZKvEZbRO5CdDDRywWozj3I6OamliA/WFt2HcHjNvZfLtWPPUqSTkzJWx8p+7yKbyOY75j6SXJzDslp1A2rDuJLD1sWmazRut0KkrO/JnqcL/VOo8Rud/e9ZgJUAYc0HVAGnMj7XtO+aLgbtaBogDKAI5n2yHpHIfPqCAPOfK7ygEFOKdh859x06ecT2G3W/oWikrJyCKu/gHI7ka2KkjEgtM8c5Jfc52jewWHWCkSqVITzRYyljXD3eQYlyYLTcD5LXR4lJaSOgqlGvG0kVRwy2ot7u9b1iYzWhxcbwWMtYGH0JG5Q8sjzNfh9Wm9CEwkJcqSMEoyi7SRnaO9KdGxXNc0NIx+oCo7obSnNPRmjsFG7NLbT3R1sPj60N3czFg9rmyTPQ72Hx/aKzEOcHBa/Zn0H+0HuVb6D/uO/CVhj3kLZ51hPoQdUf4Qmvvy+P8A05k+8vj/AMIKjU9adE5NbvChWqAir3SSLVXYqj3huJUkdvCFrS6LLUO3QJ6P01hqHRqf/M6BmiXHc5UzR61QE090eOYB/wA8qvvVX4XJ63+Zuq909yd6bPuu/wBqy8hZOoAEACABAAgCD9r/AAD8SnkB4b5Rv+aU/XF/8mRauSL0+6eysWepuYZ94zNosktzRTOXrdSn0Dt0+6Ku07104nHxfeYhKnrY81itxJ+qscapuaxapFQvT3LCNY5G6Ix6ruo/FKnyOnhd/IoF2D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data:image/jpeg;base64,/9j/4AAQSkZJRgABAQAAAQABAAD/2wCEAAkGBxQSEhQUEhQVFBQXFBQUFRYXFRQUFBQUFxQXFxQUFxQYHCggGBolHBQVITEhJSkrLi4uFx8zODMsNygtLisBCgoKDg0OGhAQGywkHCQsLCwsLCwsLCwsLCwsLCwsLCwsLCwsLCwsLCwsLCwsLCwsLCwsLCwsLCwsLCwsLCwsLP/AABEIAOEA4QMBEQACEQEDEQH/xAAcAAACAgMBAQAAAAAAAAAAAAAABAMFAQIGBwj/xABLEAABAwIDAwcIBggEBAcAAAABAAIDBBEFITESQVEGE2FxgZGhByIyQpKxwdEUUmJystMXI0NTgpPh8BUzosIWNbPxJDRzg7TS4v/EABsBAAIDAQEBAAAAAAAAAAAAAAADAQIEBQYH/8QANREAAgECBAMFBwQDAAMAAAAAAAECAxEEEiExBUFREzJhkfAUInGBobHRFVLS4RZCwQYjM//aAAwDAQACEQMRAD8A8/qJdt3QNFxoRyI99Ulnd+QpMbmwzKdFc2Z6jeyLGgo9kXPpHXo6Fmq1b6LY1YehkV3uPsiWdyNRM2BUcyLkgpiq5yMyGaTC3ynZY0uJ4buk8ERk29BNbEwpRzTdkdhg3IhjbOqf1jtdgegOv63uWuELanAxXGJ1Lxo+6uvP+vudbHEGgBoAAyAAsAOACYcZ6u7N7IAyoAEACCDKkAJQBW1uLNZk3M+CsolHIrIpXTOzPX0K1iFIuo2sjbuCqXTFajFItDfPoQkQ2cxXQecQ03acweg7kxFG0IS0bRm7NFkWVSWyM7PmmxOSCL2eozhDNp19Rfv6UBLQ6dtU1gsczwG5VYIrcUqmTMIGThm0njwUDY3i7s4vEo2TRPjl9Fw1vbZcNHX3WKKc3CSaNE6eaJ5I8WJGueo0K65znozCCDu/0j1H9uKy+zmv/wBfqwoGHQLDfmz2VuSGqGhtmcz7kqrWvohtKjb3nuW0NNdZJVBzkkPw0azyqiZVBplJ0JedsU6nUvsL5LufZ0nmN4esfktVLDylrLRHLxPFIw92nq/ovydXRUTIm7MbQ0eJ6zvW6MVFWRw6tWdWWabuxlSUBAApAFAApAEEEFTVNYMz2KUiLlHW4g9+Wg4BXSKSZVvcrCmYwivtKQdLZdmoQXt7txmori93u+Vzp1osRcheNx7+npccz3KSLkWe5QSKSxHeguiNj9m/BBLVxnDZthjrag2/qoCavI2E5d8QdL9DcgesoDYp+UeMNpo+ccfOOTW3F3HdawtbjwUxpubshsGldvZerHlmK41LOfONm7mjTt49q3UqEae2/UVVrynpsuhWpwkEACAPQqOmXnqlQ+iwjZXZc0tEsU6pE6hbQUPQk+9IyTqlrQ4S55yGXE6BOp4ZyZir4yNNavXodLh2FMiz9J3E/Dgt9OjGG25xa+KnWfRdCwTTOCABQAKQBBAIA0kkDRcmwRYGyrqMU2jZnf8AJWsR8SSDD9rN5N+H9UAZqcLZbLI9alMhnNTs2SQ7UXVxTRVTTWddvZ80F4xubCtvq3uKLkukupNBM57tnv6ulBXLZXOio6BtsxdQCF8UoAGks3Zka5KC0Xqc7MFFxyWosawRNLnEAaG+/otqShMaqEqkssVc5DE+XLw5zYow0jK7jf8A0j5rXToXSbfkIrWpTcGtuvr/AKcjX18kzi+V5e7id3UNy1RhGKshEpuW4srFAQAIAEAevYS1j8gRfgdf6ryVVTufQK05RV+R0lLQaAC5VY0vM59Svzex0FFgw1f7I+JWyFDmzkVsc3pDzLdjABYCwWgwPV3ZspAEACABBAIAEBcrq7FWsyHnHwVlEq2c9V1zpDmezcrpFHIlwiYc5Y6gXQyE9LllV4t6rDprbM/IDpUZScxWSVT3Zhx7CSPa07lZIq5iFe8vLSdbZ9PC6CU9BR8SCyZpzKCbjeCMALidxzUIKj2LGWuLtDYbtbHsGZKkotBV8pBvfvtcdYvkoLJ30OZxTGmtuI7ON9fVHzSnLU7WF4fKdnU0X1OecXSu843PT7gNyhysrnYyxowtFaFdymwB7I+eANhYP6AdD35dq24WpLuy+R5viFSnWlmjut/XgcqtxzAQAIAEACAPZuTnJCao2XvvDHkQSPPcPst3dZ7iuFk6nsMTxWnSVoe9L6L4/wBHpdDQMiaGtubC13EuceslTGKjsedq1p1ZZpf15DSsKBAAgAQSCCAQBDUVLWans3osQVstQ+XJosP73qxAnUYc8C9vFWTKyRVTWGfBXFc7FN9PLJQ8aZgjoKXKWpsp0U4Ncx2OqYfO2h8+sK6aZmlTmnZon/xBh0zO7LRBHZyW47S0jni+n98EXJMVdGWi50UXLJCTxYFFyba2EKWo2CQdD4FUUrGmdLPFNchh1fGy93t6Rqe5S5xXMpHC1ZbRKLGcdLwWRjZafSOhd0W3DxVHO+x18Hw5Qeepq+S5FA8qqOxEIXWcESV4hUV4tHoPJosqYHRSAGwLHg+s0iwPdcdiZSnp8DyWPoOlVutnr+TxvlRgrqOpkhdchpux31ozm13dkekFdWnPPG5iZUq5AIAEACAPrtcU0ggAQAIAEACANXvAFybBAFNXY2Bkzv8AkpJUXzEKN/OPzN95VkiJ6F+6oZGBfsA1UNFUyuqMebpsqUgZzONvBdtN9F1zbgd/wVrkQRRzNJ071WSbNdOSjuQ81ZUypDe0bLXAm7b+r3q8HczYhZVY676SIxx68h/VWaMiFpsRJyc0WPQRcILFPXStjBLjZv8AenFVbSNNKlKo0oq7OelqnSnZhB699uPQkZnJ2R14UYUI5qrGKbBAzOQ3dwVsq/2EVMbOppT0Q/FDDo6MEdIBVlKPQzNV91N3+JDjXJZj4nS0uRaLujzIIGuzwNt29XsnsasHxKpCap19nz6fE4i29VPQHV8mK0xSh+42DhxYde45pEG4yOJjqWaGXy+P9lt5VuTf0qlE8QvJCNrLV8JzeOm3pdh4ro0KmWVnszgWPDSt4sEAZsgmxN9Ff9V3su+Spnj1HdhP9r8mfWa5BYEACABAAgBOqr2s0zKmxG5RV1Q9+p7FNiyaWxUzusoHRVxXDsV2JwDo4W7dQqRn79h1XD5qV1uh2pry5xucj12HXbVMuZuystNzR0vE5e7qaLC6uIauQ/Rg+xOg0+dlIXcdCOajAG/t+CCLtFZU5KstEaaN2yLk9iPNve0+sLt6+CXSZrx9BypxmuW508E1875HvB69wTzjimJYiyBpLjn6rRbaJ99ukqkpJGzC4SpiJWjtzZw9TVvkftPJJ8AOAG4JLPV06EKUMsEdnyOpRzEkurtrZ6gALDxVoKyucDiknKtGHK33GJGZkqjKR0RAY1UatC45NA7bvq7OfDo+KZTMuLSyo88fTgzPYBaz3ADoBNvBUlfkd3tXGjGd+SLChgLHC+iqotSTZjq1VUiz0bk7LeLZJBtkOOzbS3atCONUXvHhvlF5N/QqtwaLRSXki4AE+cz+Em3UQulRqZoiZLmcw1qa2EYu52nInkrzpFRMP1Y9Bp/aO4n7I8SubjcVkWSO/wBjp4PC3anLbkd3zzPrN7wuHaR3uzl0PSF1TygIAEAQVNU1gu42U2IKiXEnSHZZkD3lWSIbsPUtA0ZuzPgoJWptUQx2sdnwRcGcRjl43lu7UHiEubsbcPHNG5zFY/O6z3uzp0VZWNI8Ul4gjpGfWnN2Lyw1MscOe6R4BN/gFNOTk7M5uJgqcbpHd4fC1jc7AcT81oOS3d6mKyaF4LS4ZoJ1PPsUJY9zDqDa/EbiOsLPUk72OthqacVJHN4jiDI9TnuA1/omUaEp7bG6riadGPvv5cyTk5j0sk7GGQta87Iz0J9G568u1aalDLHRnNdSnUTkoLbQ6nlfgTomtmGYNmP6D6rvh3LO4m3hWLUr0n8V/wBRywCpc7Z2PIHEQ0yQyeg8bXU7QntFu5EXZ2OJxWjfLUjutDqZ8Kdqwh46Dmpcehyo1l/toLxYNITmA0cXEWVcjGvEQtoOue2NnNx539J3FXWishDvJ5pFIcLZzjn2853hkhRW5adeeVQvoby0AI9ys0UjUadxmgc5paW6g6DuIsql207jHL/k99Oo3NaP1zP1kXHaAzZ/EMuu3BOpTyyErfU8h5F8lHVUhdKC2GM2fuL3D9mPjwTcViVTVo7s1Yeg5u8tjvcdxVkQMLAPR2bDIMysALcFx1Fyd2ejwuGbSm9Fy8Tkk86OZnvSaeCMOcBqixFyoxDGQ24ZmeO5WsFrnNVVY5xu43Ulkb4HXjntk62JHZqpur2InTajn5FnX4xe7WmwGudvH5KrsTCDtdlXNMTvN9Ruv1DXvVGaIfT18iqxR7pNkD1b/DJLknJaGinlg2+pSz0TtXacPmqNOJrp14rSIpJkoWpphqP8l61oldtbhcdi0wWXUy8ToPs4uJdvxoyOtpwAtcjoc7zW9xKlVMzsjlPDZFd+vktyCpkuCTkRnfMAgagve67iOgBWuysY66a+ui28zz3lByldI8iPQebtbzbgtVPCp+9PyGSxfZR7Ol83+Dm3vJNyblbUrbHPlJyd3uMUctiOI0S6kbo14WpaVj6B5M1jMRobSZktMUvEPA9IeDh0rnSVnYtUi8PWvH4o81xKmdDK+IjzmGx6enqOqRl6nqKFSNWmqnUc5ObfOi4y49eSh2voZcc4dnZbndxuI0JCscNoHPcdST2oJSNmIKtDdNTF+gv07u9WixU0WEWGNGbz8LdqtcWKVeOU1OCBYng3XtKhtLcZCnOWyOTxXlw9xszzG3F7Zutv13pTm5d06eG4epP39S1wyohkj2YHBuRyFttpOriDqbkm+9Z5Zm9TZKnKk1mWn0ZyeL4DLES7/MbqXNBv2t196vGSOtSxUKmmz9bFZ9Fk+o/2HfJWzLqNzQ6o9rqq5rOk8AtCR4K4iRJN0N8EARz4Qbag9ikDk8SfsEtORChs0U43Rz0tYWSNe3UH/uO5Ize9c6lKgp03CXMcGNtOeYPUruRRYKa03RJ/jJdYMFr7z8AlynLZB7GoK8tS9wuiZa8j2gn7Q8SU5WW7MNR1JP3YvyJcSpqcsNpWA/faVLceoU6OKvdQk/kzgqkEk2F9dND1FZ42XM9JRw1WybQk2mkBuBY9YTXUg1ZmqWHnJWaJ5JJWi+yCQCfStp2KsVBy3+hlq4GUYtpX8LnL4pyhlmGyTst3tG/rO9denh4w13Z5OrisytBWXm/P8WKhPMoIA2Y6xUNXLQllaZ6P5K8e5ioEbj5k1mdT/UPjbtWGtE69WPa0My3jr8uZ6VynwCOU86QNqwaeJ4ZhZXFPcx0sRUp6RehTw4aGDzRZCjYmVZyd2ywa3JVLoap8Me/O2yOJ+SEispxWw+KSGEXkcP4tO5WSEubZVYjyvYzKIX6TkO5Toi0aUpeByeJ8oZZfSebcBkEt1DXTw6WpRzzJW5vpwRV1kq0U4m6irG8FSWkEEgjQg2I7VEoJmy91Y6jC+VrhYTDbH1hk4dY0PgkSpdDLUwsXrDT7f19S5/4jpvrn2XfJLyMR7LV6LzR1lPyflBu9zCNTYuz/ANK7Hs0vA8nmLgUrgMtm/WQPcq+yz6ospoUmpak6cz2uf/8AVHss/D18ic8Tn8d5ITzuD2uha61nXc+x4EWYqTwdSWzXr5GihiYU7qV7FLL5Oao+vT+3L+WqLATXNG6HEqUeT8l+SA+TWs+vTfzJfylf2KfVD1xah0l5L8k0Xk5qwM30/tyflqssBN80aqHHMLTjZqXkv5G/6O6r61P7cn5ar+n1OqNP+R4XpPyX8jP6PKr69P7cn5aj9PqdUH+RYT9s/JfyD9HlV9eD25Py0fp9Tqg/yLCftn5L+Qfo8qvr0/tyflo/T6nVB/keE/bPyX8jV/k7qiCNunzFvTk/LUrh9RO90Vl/5DhGmssvJfyOVf5E665tLSWvl5835S6yTseOm05O2xj9Cdf+9pP5k35SCofoTr/3tJ/Mm/KU2AP0J1/72k/mTflIsA3R+R+vZ+1pctCJJr/9JJqU8xuwuLVJWkro9boaCUwNZUFhk2QHlhcWlw9YXaDnroszws/AzynHM8u3IhjwI+sR2X+Sj2Wfh6+RGdDkGG7As0Dxv32R7LPw9fIHUuJYhSVbsojC0cS95P4Eeyz8PXyBSjzObquR1bIbukhJ6ZJPy1HstTw8/wCh8a1Jcn6+YlJ5P6s+vB7cn5aq8FUfND44ukuT8l+SJ/k5rD69P/Ml/KVfYJ9UNWOork/Jfkgd5NKw+vTfzJfyldYKS5jFxGguT8l+RaXyVVp/aU3ty/lJscNJDP1Witk/p+TLPJXWD9pTe3L+WoeFkMXGaK5S+n5Nx5Lqz95Te3L+Uo9kl4F1xqh0l5L8m36MK395T+3L+Wo9jl4B+tUOkvJfk9eXQPMAgAQAIAEACABAAgAQAIA1fIBqQPf3IAQqMbhYdkvG19W4Duxl9o9gTFTkyLkP+Mud/lwTO/8AbczxlDB4oyJbtff7XAyKypOlPs/efEPwvci0FzDUyJav91H/ADf/AMItT6vy/sNQNTUjWEH7r2H8Rai0OoamP8VkHp00w6mtf4ROefBGSPKQGY+UMJIDnbDjueDG72XgO8FPZS5a/DX7BcsY52u0I9x7iltNEkigAQAIAEACABAAgAQAIAEACABAAgAQAIAEACABACNdi0cVrm5OTQMy48GgXLj0NBV405SIuKh9TN6LRC3jJfa6xE0373N6lPuR8Q1JI8EZ+1fJLxBdsM6ubZYEfe2utHaPloFh+npmRi0bGsHBrQ0eCo23uSSqABSAIAEACgDD2Bws4AjgRcdxUAV0uAQ+oHQnjE7YHXsege1pV1Vkt9fiRYiMFTF6DmztG42jkt+Bx6thWzQlvp69dQ1JaTGWOdsPBjk+o4FrrbyGn0h0tuOlDpu11qguWIN8xmEskygAQAIAEACABAAgAQAIAEACABAAgCCrq2RNLnkAAXJJAAHEk6BWjFydkBV7U9T6P6mL67m+e4fYjdp95/Y1XbhDxf09erkblhh+GRw3LBdx9KRx2pHdbznbo0HBKlUlLckdVQMEKQMKQBAApAEACgAUAZsgDKgAUAL1lIyVuzI0Pbe9iNDuIOoPSM1MZOLumBUvpZoM4XGZm+NxHOgfZecpN2TrH7W5OU4T0lo+v9fjyDK+Q9huKsmHmmzgbOaQQ5rvquac2noKicHEi48qEggAQAIAFIAgAUACABAAgAQBX4liYjsAC57smsbYuceAGmW8nIb1eEL77B8Beiw7acJKgh7wbtYM44jxF/Tf9s9gCJ1NMsdF9X66Fslty5ukEApIMqQBAGCFIGFIAgAQAKAMhQBlAGFAAgDVxQWSNHFCRYqcUoGyHbB5uUCzZGgE2+q9uj2dB7CDmtNNtacuhSVjGGYwdvmZxsSWuDe7JGj1mO3jiDmN+WamdLTNHb7FU+RdpBIIAEACABAAgAQAIAEAVeMYpzdmMG1K64a29r21JPqtG93YLkptOnm1exDdhfDqfYu4nbkd6b7Wy3MYPVYNw7Tc5q89dORMWiya5IcRua5JG9UaCUScFVFgggyrACAMWUgYQAIAyEAZUACgDCgDBKCSJz1ZIYkQSSJsYlJuws96ckIchGvpmyNs69r3BBs5jho9p3EJkXYjMZwXFnMcIJyNrPYeBZsjRqQNzh6ze0ZaLq0v9o7fb+i8ZXOiWYuCABAAgAQAIAEAV2NYmIWby4nZa0ek5x0aOk8dwBKbTpubsQ3YoqCM3c5xDpHW23DTLSNnBgvl3nMrY0krchKlcs2OSmiXInjkS3EtGZOHJTRpjImikSmiZRGAVUUCkgypAEAYspALIAyoAEAYUACgkhkerJDIxIHuTIxCcrC73pyRklK5A5yuKbInPVimcr8Spg9tjcZhwIycxw9F7TuITISIc8vvIseTWLl94pbCRtr2yDgcmvb9k8Nzrjgs1ell1Wxrp1FNaF+s4wEACkAUACAIqmcMaXEgWB100uSegC57FKV3YDhnVRnk5w3sbiIHItYdXkfWdr0Cw4rqU4KnE51evmnkj8/gWkBsLBKlruWUrDTHJZdSJGlQWTJ43qjQ2E7E4KU0a4SuTwypTQTiMKooFJBlSAIAEACABQBhQSaSOspSLRVxVxTEhjdkQyOTkjLOVyBxVkIkyF5VriJSIyi4lyIn8FKJUyprY3Nc18ducZcsvkHA+lG7ocMug2O5aEsysxdOt2U7cmdhg2INnia9p1G/UbiCNzgQQekLnVIOErM7MXdXQ8qEgpAFAAgDkOVtftuEA9GwdL9y/ms/jcPZb0rdhaf+3kZMZiFRg2xOlFszr/eS0TOTSnbV7vf8D8RWeQ+NS5M0qty6mTMKi46EydqqzRF3Jo3KrQ6LsSniEpo1wkmrDUElwlNWFzjYlUCzKkAUgCABAGFAAVBIpI65V0h8VZEbymxQicrkTlcRIicEXEyIXhCYiSF3pkUZ5kD3p0YinIUqCnRQirLMvW5rgdaYKgD1Jja3CYD/AHtHtNHFKxNPNG/T7HR4dic3uS3O6BXNOsCABAC2JVQijc9xsA0kngALk93wVoxcnZA2edRSlxc9+TnnnHDhfJjOprdkdhXajBRjZHlMbiu1reEfvyLGByXJEQqaajbHJLRoUhiIpUkOg7jUaUzVEmaouPiyVqB0ZErSqsdGVjYGxultGpPMhyN9wlsRJWZui5UygAUgYUACgkhqJLKYoZCNxdNiiakuRoVczNkbigRJkZQUZG5XRRoVlCbFmaohN5TkYJOwtKU2KETlyK+sZtAi9r6He1wN2OHSCAexMF06zhONRfD58vXxO25N4jz8DXHJ1rOHBwNnj2gewhcitDJNo9fSmpwUlsy1ShgKQOS5dVeTIfruu77jLOI7XbA7CtmDheWboYeIV1Sot9dDmg7TvK6KPGSlor89WPQvS5GiE7jcbkpo1QbH4As82dKktBpiWzUkShUGI3aUF0yVrlA2MiQFQ0aITN4pNk56JUjRJZlc5TlB5T6OnJbGTUyDIiMjm2ng6U+b3XRGnKRnOTqfKNicp/UwRQt3XaXO9qQtaewLRHDNlb23Fxj+NnP6Rbo5mnsO3m7eKYsMVco9fXkTwcvcViP6xkU4Go5sbR/kuy7WqksK0WUk9mdDgvlZppDsVTH0z9No/rIr8C9ou3tCzypSRZHZQ1LZAHscHMIu1zSHNI4gjUKI9DQ/cibEppklI0cUCG7kZKlFDQlSQaOVirIJFdMVKIhOnRkYqtMQlemKRz6kWITy5piZjk9XHqW3Iuu2Z3xk5PHON+8LNk8Ng9hWXFRvFSPScGrudJwe6/76Z3SwHZMONlIHm3KKt26mU3ybaK27IbT/APU49y6dCNoLzPOcZrPMqafxK5sifc89NXY9TyJcmaqKuyxgckykdSjSLGJ6S2dKNOwxG9VYxRZMCosTZm4KqSbAqCVIjrcQjgjdLK4MY0Xc47h8TushajoO55RjGOVWLyGKEOjpr7IYAdqU/bsfONs9gEAA5neWwo31expc8qsdhyd8ncMDQ6c+db0QRtW6XgZdTbDiTqpdZR0pr5sVZvc66kpo4/8AIga37WyAT2nXvKTKcpd5kqKQ3tTcGd5VNCwvVRB4tNA14+6HfMq0ZNd1kOKe5zON8hKapBMXmutk1xJHU1/pN6s28QnKvyqK/jzK2a2OFpI6zCJiGG8Wr4ZLhrjfK1smuO57fNO+2imcF3o6oZF5lY9NwPHIquISxHLRzTk+N49JjxuISGjPN2Y9tKbCrmpVrEWNHOUllBmhuquSBxSIXxlR2iFuSFZoFKqmWrLQRlpldVzmVLtiFTR9KZHEMxTp63uLU7jDLFJubI0O+67zHeDr9it2mdOL5m/hcuzr25P1+D0rnn9CxHqiWqkDWknQC56hr4XUJXZDPJGEvG0dXlz+15Lv9wW+U7OyPH8Qm515D8MTQkuozKqSQ7BboVHNj6cUWNM26TOrY6VCNx9kXQle0I6EYskDOhWWIQ1No3ATI1UXU1zNxdXUkybRZkFTYh0zyjlViTsSqxTQk8xE+x2f2kgOyXDcczst6STpdNpwTeo6EVBXZ6hycwJlHG1rWgyloBtowa7Lejid5uSl1amfRbFkub3LqOmGrvOPToOofFJuWJ0ACABAEMtOHZ6HiPjxRcCuxbDG1LDHKAHAHYfa9rjTpad43hMp1HB35c0Q0eUNkkwusL3X5o2ZOzW7Gn0gfWc0ODgd7Mtb2dOK3Wz2KyWdePr6HqccgcAWm4IBBGhBzBCU2luKyJbm1uKXKqkQ5pbAG8AkSrlHJsDbeUh1myMpG6Vg3qmdhkF56hiFJ3KTpXKaqrGi+i1wZzqtF3KqpxRgOo71phFs51SLTEpa1kjXsB1Fu8W+ITEnFpomk3CSl4mf+M5elbeypHq7rqejcrqjYpJnbxG+3aNn/cFzqPfQ17HjdVi5aQBoPhp7k9yijzseGTquUn1IP+IncUtzihv6RN8xyl5R21IWedVPY00uEOO5aQcsGt3eKyzuzqUOHO2g9Fy2b/ZSJXXI1rhdR7DcPLRnSldrEHwqt0HoeVkR1srqouomXDqy5D0GORO32TY1X1M8sLUjyK/lnjohopXRuG25vNs4hz8r9guexa6FRzlYrGEk7MrvJBgIji59w3At6XOb5p7GEdsjlvrSyQUVzGvWXwPSomZEnUrISSMQBiWQNFyfiT1AZlAC5rT+6lI42Z7i6/gpy+IE8Mwdp2gggjsKhqwEiANJWXHSNEAcZ5RcI56DnWjzwNk2yO/YN+slvVIVoou6cH8UVvZ3KLkByhY2mMMjs4HbDc9YnDajz6Bdv8Kw4mbg/APZ51H7qLap5Vxt9G3vWGVY0w4XVluU1Xy3tol9q+UWbYcFk92VVRy0cdCozVP2mqPBI82Vs/KyQ7z3qV2jHLhFGKEJeVEvE96106TfMz1cDRitCCTlA52pT1CSObPDU77Czq0uzunRckZZ4SnfYYo6khydCTM9fCQy6LZljzgVs7D2LxPW/KK+1FL07Le+RipR73yf2HnhlYcyiZNFe4V00pGhVbXHxQsagq2RDbgJjvQ4j4V8pKKsqvYo0LHyWxJFVk77KroQ6ES4lNDkdUfrFCoU/wBqEvilQegxIj1io9lpPkLfEqj5C+LVrpjFFtHznDsJIAPvTKNCFOXuiquIdVLS1j6B5OUwZSxACwcNvscSQOwWHYpru9R+GnkYY7Fu/RKLg3JAGGM3nX3dCAN1AGj2Xz3jQoA2aVIGUAJYhBtxSs4sdbrtceICtTllkmVa0PnCSYxVkzbm13AZ6ND7sHQLHxTq1ODn7yuaqNeVJZo80bzVl9Se8qMsFskWePrdRSWdv9kobRHttf8AcJTVI3JeUZHFVebYuakqkoob7VPqY58lTFJEPESZjaTBeZsbpnIZSW5ZUxzCiO4mp3WW/arlM5635Sv/ACT/AL0f4wq0d38GQt0eI1IzzUy3JpdxFdKxQOQq5m+3wV0WuQuvdDJsbNaSO1BVhFGb6KLlW0NhpVLMTdDMMLlZJ2KOrBO1wgYRVU9/3kf/AFArUtJjotOOh9LYX/lQf+k3wa1Kqd9/EVHZDr1QsB0QBsoAEACAMNUgZQBE85n7p/v3oIPmfHWf+PlA3EjuaAfFaa7vIvHSCIJYXKlmK7WCdmxSaJ1tFFhkZRYm9h3jw+SBqaIyw8FRpljGyosybMkawqyiywxTqWEi1phmFEdxFTust0wz2Z7H5QY70UvRsHukaq0e98n9i63R4hiEJDslK1NdKlFRsJmnJU2BpI1GHEq1mKniacN2MQ4K52jVOVmCrxalHZj0PJ0+tYIyo51XjX7UMswaNut3HoVlAxy4nXntoSfQmjRoCdGi2JeJnLvSbNW02vUtCwja1NmFU5yukU/KWHm+Zlblsu8T5zfwlZq9DsnFo9DQpzjHVO2x79ycrmzU0MjTll7Lhdvg5qx1o2myqLshKLGCEAYa7dv96gDZAGrn2y38EAZaFIGUAV+KVIZFM8mwDdm/Za/e49yvTV5JEPY+esIb9IqaiYjIucR/E8ut2WHettOl2sn4BWTyaIsTSjgQtTwLS0ZyMZTnHWzN20o4ApEqDjucrtWtnYw7Co3agtKS4DI8Qrw2dxabkxvaQfel5UbaXGZLvIr6jA3t1aUZWdGjxak92KHDSNP6qMtjpQxVOa0ZhlFbUItcbdPYdoYDtdCq1ZaBUgnAt+aKrcOwR7fylg26Wdo15p9usC49yKTtNGJnmMtBttacsxfvGXgUJttpiauN7NaEH+EjenKxxK+OrT2djb6KxugTUpSOTUlN7s2AJ0TFS6iUrsyKYlXVOKGwpTlsiePDiVe8UdCjwyrPcnGEdGaq8VGJ3cJwWC1kPUfJguILtO5ZKvEZbRO5CdDDRywWozj3I6OamliA/WFt2HcHjNvZfLtWPPUqSTkzJWx8p+7yKbyOY75j6SXJzDslp1A2rDuJLD1sWmazRut0KkrO/JnqcL/VOo8Rud/e9ZgJUAYc0HVAGnMj7XtO+aLgbtaBogDKAI5n2yHpHIfPqCAPOfK7ygEFOKdh859x06ecT2G3W/oWikrJyCKu/gHI7ka2KkjEgtM8c5Jfc52jewWHWCkSqVITzRYyljXD3eQYlyYLTcD5LXR4lJaSOgqlGvG0kVRwy2ot7u9b1iYzWhxcbwWMtYGH0JG5Q8sjzNfh9Wm9CEwkJcqSMEoyi7SRnaO9KdGxXNc0NIx+oCo7obSnNPRmjsFG7NLbT3R1sPj60N3czFg9rmyTPQ72Hx/aKzEOcHBa/Zn0H+0HuVb6D/uO/CVhj3kLZ51hPoQdUf4Qmvvy+P8A05k+8vj/AMIKjU9adE5NbvChWqAir3SSLVXYqj3huJUkdvCFrS6LLUO3QJ6P01hqHRqf/M6BmiXHc5UzR61QE090eOYB/wA8qvvVX4XJ63+Zuq909yd6bPuu/wBqy8hZOoAEACABAAgCD9r/AAD8SnkB4b5Rv+aU/XF/8mRauSL0+6eysWepuYZ94zNosktzRTOXrdSn0Dt0+6Ku07104nHxfeYhKnrY81itxJ+qscapuaxapFQvT3LCNY5G6Ix6ruo/FKnyOnhd/IoF2D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xQSEhQUEhQVFBQXFBQUFRYXFRQUFBQUFxQXFxQUFxQYHCggGBolHBQVITEhJSkrLi4uFx8zODMsNygtLisBCgoKDg0OGhAQGywkHCQsLCwsLCwsLCwsLCwsLCwsLCwsLCwsLCwsLCwsLCwsLCwsLCwsLCwsLCwsLCwsLCwsLP/AABEIAOEA4QMBEQACEQEDEQH/xAAcAAACAgMBAQAAAAAAAAAAAAAABAMFAQIGBwj/xABLEAABAwIDAwcIBggEBAcAAAABAAIDBBEFITESQVEGE2FxgZGhByIyQpKxwdEUUmJystMXI0NTgpPh8BUzosIWNbPxJDRzg7TS4v/EABsBAAIDAQEBAAAAAAAAAAAAAAADAQIEBQYH/8QANREAAgECBAMFBwQDAAMAAAAAAAECAxEEEiExBUFREzJhkfAUInGBobHRFVLS4RZCwQYjM//aAAwDAQACEQMRAD8A8/qJdt3QNFxoRyI99Ulnd+QpMbmwzKdFc2Z6jeyLGgo9kXPpHXo6Fmq1b6LY1YehkV3uPsiWdyNRM2BUcyLkgpiq5yMyGaTC3ynZY0uJ4buk8ERk29BNbEwpRzTdkdhg3IhjbOqf1jtdgegOv63uWuELanAxXGJ1Lxo+6uvP+vudbHEGgBoAAyAAsAOACYcZ6u7N7IAyoAEACCDKkAJQBW1uLNZk3M+CsolHIrIpXTOzPX0K1iFIuo2sjbuCqXTFajFItDfPoQkQ2cxXQecQ03acweg7kxFG0IS0bRm7NFkWVSWyM7PmmxOSCL2eozhDNp19Rfv6UBLQ6dtU1gsczwG5VYIrcUqmTMIGThm0njwUDY3i7s4vEo2TRPjl9Fw1vbZcNHX3WKKc3CSaNE6eaJ5I8WJGueo0K65znozCCDu/0j1H9uKy+zmv/wBfqwoGHQLDfmz2VuSGqGhtmcz7kqrWvohtKjb3nuW0NNdZJVBzkkPw0azyqiZVBplJ0JedsU6nUvsL5LufZ0nmN4esfktVLDylrLRHLxPFIw92nq/ovydXRUTIm7MbQ0eJ6zvW6MVFWRw6tWdWWabuxlSUBAApAFAApAEEEFTVNYMz2KUiLlHW4g9+Wg4BXSKSZVvcrCmYwivtKQdLZdmoQXt7txmori93u+Vzp1osRcheNx7+npccz3KSLkWe5QSKSxHeguiNj9m/BBLVxnDZthjrag2/qoCavI2E5d8QdL9DcgesoDYp+UeMNpo+ccfOOTW3F3HdawtbjwUxpubshsGldvZerHlmK41LOfONm7mjTt49q3UqEae2/UVVrynpsuhWpwkEACAPQqOmXnqlQ+iwjZXZc0tEsU6pE6hbQUPQk+9IyTqlrQ4S55yGXE6BOp4ZyZir4yNNavXodLh2FMiz9J3E/Dgt9OjGG25xa+KnWfRdCwTTOCABQAKQBBAIA0kkDRcmwRYGyrqMU2jZnf8AJWsR8SSDD9rN5N+H9UAZqcLZbLI9alMhnNTs2SQ7UXVxTRVTTWddvZ80F4xubCtvq3uKLkukupNBM57tnv6ulBXLZXOio6BtsxdQCF8UoAGks3Zka5KC0Xqc7MFFxyWosawRNLnEAaG+/otqShMaqEqkssVc5DE+XLw5zYow0jK7jf8A0j5rXToXSbfkIrWpTcGtuvr/AKcjX18kzi+V5e7id3UNy1RhGKshEpuW4srFAQAIAEAevYS1j8gRfgdf6ryVVTufQK05RV+R0lLQaAC5VY0vM59Svzex0FFgw1f7I+JWyFDmzkVsc3pDzLdjABYCwWgwPV3ZspAEACABBAIAEBcrq7FWsyHnHwVlEq2c9V1zpDmezcrpFHIlwiYc5Y6gXQyE9LllV4t6rDprbM/IDpUZScxWSVT3Zhx7CSPa07lZIq5iFe8vLSdbZ9PC6CU9BR8SCyZpzKCbjeCMALidxzUIKj2LGWuLtDYbtbHsGZKkotBV8pBvfvtcdYvkoLJ30OZxTGmtuI7ON9fVHzSnLU7WF4fKdnU0X1OecXSu843PT7gNyhysrnYyxowtFaFdymwB7I+eANhYP6AdD35dq24WpLuy+R5viFSnWlmjut/XgcqtxzAQAIAEACAPZuTnJCao2XvvDHkQSPPcPst3dZ7iuFk6nsMTxWnSVoe9L6L4/wBHpdDQMiaGtubC13EuceslTGKjsedq1p1ZZpf15DSsKBAAgAQSCCAQBDUVLWans3osQVstQ+XJosP73qxAnUYc8C9vFWTKyRVTWGfBXFc7FN9PLJQ8aZgjoKXKWpsp0U4Ncx2OqYfO2h8+sK6aZmlTmnZon/xBh0zO7LRBHZyW47S0jni+n98EXJMVdGWi50UXLJCTxYFFyba2EKWo2CQdD4FUUrGmdLPFNchh1fGy93t6Rqe5S5xXMpHC1ZbRKLGcdLwWRjZafSOhd0W3DxVHO+x18Hw5Qeepq+S5FA8qqOxEIXWcESV4hUV4tHoPJosqYHRSAGwLHg+s0iwPdcdiZSnp8DyWPoOlVutnr+TxvlRgrqOpkhdchpux31ozm13dkekFdWnPPG5iZUq5AIAEACAPrtcU0ggAQAIAEACANXvAFybBAFNXY2Bkzv8AkpJUXzEKN/OPzN95VkiJ6F+6oZGBfsA1UNFUyuqMebpsqUgZzONvBdtN9F1zbgd/wVrkQRRzNJ071WSbNdOSjuQ81ZUypDe0bLXAm7b+r3q8HczYhZVY676SIxx68h/VWaMiFpsRJyc0WPQRcILFPXStjBLjZv8AenFVbSNNKlKo0oq7OelqnSnZhB699uPQkZnJ2R14UYUI5qrGKbBAzOQ3dwVsq/2EVMbOppT0Q/FDDo6MEdIBVlKPQzNV91N3+JDjXJZj4nS0uRaLujzIIGuzwNt29XsnsasHxKpCap19nz6fE4i29VPQHV8mK0xSh+42DhxYde45pEG4yOJjqWaGXy+P9lt5VuTf0qlE8QvJCNrLV8JzeOm3pdh4ro0KmWVnszgWPDSt4sEAZsgmxN9Ff9V3su+Spnj1HdhP9r8mfWa5BYEACABAAgBOqr2s0zKmxG5RV1Q9+p7FNiyaWxUzusoHRVxXDsV2JwDo4W7dQqRn79h1XD5qV1uh2pry5xucj12HXbVMuZuystNzR0vE5e7qaLC6uIauQ/Rg+xOg0+dlIXcdCOajAG/t+CCLtFZU5KstEaaN2yLk9iPNve0+sLt6+CXSZrx9BypxmuW508E1875HvB69wTzjimJYiyBpLjn6rRbaJ99ukqkpJGzC4SpiJWjtzZw9TVvkftPJJ8AOAG4JLPV06EKUMsEdnyOpRzEkurtrZ6gALDxVoKyucDiknKtGHK33GJGZkqjKR0RAY1UatC45NA7bvq7OfDo+KZTMuLSyo88fTgzPYBaz3ADoBNvBUlfkd3tXGjGd+SLChgLHC+iqotSTZjq1VUiz0bk7LeLZJBtkOOzbS3atCONUXvHhvlF5N/QqtwaLRSXki4AE+cz+Em3UQulRqZoiZLmcw1qa2EYu52nInkrzpFRMP1Y9Bp/aO4n7I8SubjcVkWSO/wBjp4PC3anLbkd3zzPrN7wuHaR3uzl0PSF1TygIAEAQVNU1gu42U2IKiXEnSHZZkD3lWSIbsPUtA0ZuzPgoJWptUQx2sdnwRcGcRjl43lu7UHiEubsbcPHNG5zFY/O6z3uzp0VZWNI8Ul4gjpGfWnN2Lyw1MscOe6R4BN/gFNOTk7M5uJgqcbpHd4fC1jc7AcT81oOS3d6mKyaF4LS4ZoJ1PPsUJY9zDqDa/EbiOsLPUk72OthqacVJHN4jiDI9TnuA1/omUaEp7bG6riadGPvv5cyTk5j0sk7GGQta87Iz0J9G568u1aalDLHRnNdSnUTkoLbQ6nlfgTomtmGYNmP6D6rvh3LO4m3hWLUr0n8V/wBRywCpc7Z2PIHEQ0yQyeg8bXU7QntFu5EXZ2OJxWjfLUjutDqZ8Kdqwh46Dmpcehyo1l/toLxYNITmA0cXEWVcjGvEQtoOue2NnNx539J3FXWishDvJ5pFIcLZzjn2853hkhRW5adeeVQvoby0AI9ys0UjUadxmgc5paW6g6DuIsql207jHL/k99Oo3NaP1zP1kXHaAzZ/EMuu3BOpTyyErfU8h5F8lHVUhdKC2GM2fuL3D9mPjwTcViVTVo7s1Yeg5u8tjvcdxVkQMLAPR2bDIMysALcFx1Fyd2ejwuGbSm9Fy8Tkk86OZnvSaeCMOcBqixFyoxDGQ24ZmeO5WsFrnNVVY5xu43Ulkb4HXjntk62JHZqpur2InTajn5FnX4xe7WmwGudvH5KrsTCDtdlXNMTvN9Ruv1DXvVGaIfT18iqxR7pNkD1b/DJLknJaGinlg2+pSz0TtXacPmqNOJrp14rSIpJkoWpphqP8l61oldtbhcdi0wWXUy8ToPs4uJdvxoyOtpwAtcjoc7zW9xKlVMzsjlPDZFd+vktyCpkuCTkRnfMAgagve67iOgBWuysY66a+ui28zz3lByldI8iPQebtbzbgtVPCp+9PyGSxfZR7Ol83+Dm3vJNyblbUrbHPlJyd3uMUctiOI0S6kbo14WpaVj6B5M1jMRobSZktMUvEPA9IeDh0rnSVnYtUi8PWvH4o81xKmdDK+IjzmGx6enqOqRl6nqKFSNWmqnUc5ObfOi4y49eSh2voZcc4dnZbndxuI0JCscNoHPcdST2oJSNmIKtDdNTF+gv07u9WixU0WEWGNGbz8LdqtcWKVeOU1OCBYng3XtKhtLcZCnOWyOTxXlw9xszzG3F7Zutv13pTm5d06eG4epP39S1wyohkj2YHBuRyFttpOriDqbkm+9Z5Zm9TZKnKk1mWn0ZyeL4DLES7/MbqXNBv2t196vGSOtSxUKmmz9bFZ9Fk+o/2HfJWzLqNzQ6o9rqq5rOk8AtCR4K4iRJN0N8EARz4Qbag9ikDk8SfsEtORChs0U43Rz0tYWSNe3UH/uO5Ize9c6lKgp03CXMcGNtOeYPUruRRYKa03RJ/jJdYMFr7z8AlynLZB7GoK8tS9wuiZa8j2gn7Q8SU5WW7MNR1JP3YvyJcSpqcsNpWA/faVLceoU6OKvdQk/kzgqkEk2F9dND1FZ42XM9JRw1WybQk2mkBuBY9YTXUg1ZmqWHnJWaJ5JJWi+yCQCfStp2KsVBy3+hlq4GUYtpX8LnL4pyhlmGyTst3tG/rO9denh4w13Z5OrisytBWXm/P8WKhPMoIA2Y6xUNXLQllaZ6P5K8e5ioEbj5k1mdT/UPjbtWGtE69WPa0My3jr8uZ6VynwCOU86QNqwaeJ4ZhZXFPcx0sRUp6RehTw4aGDzRZCjYmVZyd2ywa3JVLoap8Me/O2yOJ+SEispxWw+KSGEXkcP4tO5WSEubZVYjyvYzKIX6TkO5Toi0aUpeByeJ8oZZfSebcBkEt1DXTw6WpRzzJW5vpwRV1kq0U4m6irG8FSWkEEgjQg2I7VEoJmy91Y6jC+VrhYTDbH1hk4dY0PgkSpdDLUwsXrDT7f19S5/4jpvrn2XfJLyMR7LV6LzR1lPyflBu9zCNTYuz/ANK7Hs0vA8nmLgUrgMtm/WQPcq+yz6ospoUmpak6cz2uf/8AVHss/D18ic8Tn8d5ITzuD2uha61nXc+x4EWYqTwdSWzXr5GihiYU7qV7FLL5Oao+vT+3L+WqLATXNG6HEqUeT8l+SA+TWs+vTfzJfylf2KfVD1xah0l5L8k0Xk5qwM30/tyflqssBN80aqHHMLTjZqXkv5G/6O6r61P7cn5ar+n1OqNP+R4XpPyX8jP6PKr69P7cn5aj9PqdUH+RYT9s/JfyD9HlV9eD25Py0fp9Tqg/yLCftn5L+Qfo8qvr0/tyflo/T6nVB/keE/bPyX8jV/k7qiCNunzFvTk/LUrh9RO90Vl/5DhGmssvJfyOVf5E665tLSWvl5835S6yTseOm05O2xj9Cdf+9pP5k35SCofoTr/3tJ/Mm/KU2AP0J1/72k/mTflIsA3R+R+vZ+1pctCJJr/9JJqU8xuwuLVJWkro9boaCUwNZUFhk2QHlhcWlw9YXaDnroszws/AzynHM8u3IhjwI+sR2X+Sj2Wfh6+RGdDkGG7As0Dxv32R7LPw9fIHUuJYhSVbsojC0cS95P4Eeyz8PXyBSjzObquR1bIbukhJ6ZJPy1HstTw8/wCh8a1Jcn6+YlJ5P6s+vB7cn5aq8FUfND44ukuT8l+SJ/k5rD69P/Ml/KVfYJ9UNWOork/Jfkgd5NKw+vTfzJfyldYKS5jFxGguT8l+RaXyVVp/aU3ty/lJscNJDP1Witk/p+TLPJXWD9pTe3L+WoeFkMXGaK5S+n5Nx5Lqz95Te3L+Uo9kl4F1xqh0l5L8m36MK395T+3L+Wo9jl4B+tUOkvJfk9eXQPMAgAQAIAEACABAAgAQAIA1fIBqQPf3IAQqMbhYdkvG19W4Duxl9o9gTFTkyLkP+Mud/lwTO/8AbczxlDB4oyJbtff7XAyKypOlPs/efEPwvci0FzDUyJav91H/ADf/AMItT6vy/sNQNTUjWEH7r2H8Rai0OoamP8VkHp00w6mtf4ROefBGSPKQGY+UMJIDnbDjueDG72XgO8FPZS5a/DX7BcsY52u0I9x7iltNEkigAQAIAEACABAAgAQAIAEACABAAgAQAIAEACABACNdi0cVrm5OTQMy48GgXLj0NBV405SIuKh9TN6LRC3jJfa6xE0373N6lPuR8Q1JI8EZ+1fJLxBdsM6ubZYEfe2utHaPloFh+npmRi0bGsHBrQ0eCo23uSSqABSAIAEACgDD2Bws4AjgRcdxUAV0uAQ+oHQnjE7YHXsege1pV1Vkt9fiRYiMFTF6DmztG42jkt+Bx6thWzQlvp69dQ1JaTGWOdsPBjk+o4FrrbyGn0h0tuOlDpu11qguWIN8xmEskygAQAIAEACABAAgAQAIAEACABAAgCCrq2RNLnkAAXJJAAHEk6BWjFydkBV7U9T6P6mL67m+e4fYjdp95/Y1XbhDxf09erkblhh+GRw3LBdx9KRx2pHdbznbo0HBKlUlLckdVQMEKQMKQBAApAEACgAUAZsgDKgAUAL1lIyVuzI0Pbe9iNDuIOoPSM1MZOLumBUvpZoM4XGZm+NxHOgfZecpN2TrH7W5OU4T0lo+v9fjyDK+Q9huKsmHmmzgbOaQQ5rvquac2noKicHEi48qEggAQAIAFIAgAUACABAAgAQBX4liYjsAC57smsbYuceAGmW8nIb1eEL77B8Beiw7acJKgh7wbtYM44jxF/Tf9s9gCJ1NMsdF9X66Fslty5ukEApIMqQBAGCFIGFIAgAQAKAMhQBlAGFAAgDVxQWSNHFCRYqcUoGyHbB5uUCzZGgE2+q9uj2dB7CDmtNNtacuhSVjGGYwdvmZxsSWuDe7JGj1mO3jiDmN+WamdLTNHb7FU+RdpBIIAEACABAAgAQAIAEAVeMYpzdmMG1K64a29r21JPqtG93YLkptOnm1exDdhfDqfYu4nbkd6b7Wy3MYPVYNw7Tc5q89dORMWiya5IcRua5JG9UaCUScFVFgggyrACAMWUgYQAIAyEAZUACgDCgDBKCSJz1ZIYkQSSJsYlJuws96ckIchGvpmyNs69r3BBs5jho9p3EJkXYjMZwXFnMcIJyNrPYeBZsjRqQNzh6ze0ZaLq0v9o7fb+i8ZXOiWYuCABAAgAQAIAEAV2NYmIWby4nZa0ek5x0aOk8dwBKbTpubsQ3YoqCM3c5xDpHW23DTLSNnBgvl3nMrY0krchKlcs2OSmiXInjkS3EtGZOHJTRpjImikSmiZRGAVUUCkgypAEAYspALIAyoAEAYUACgkhkerJDIxIHuTIxCcrC73pyRklK5A5yuKbInPVimcr8Spg9tjcZhwIycxw9F7TuITISIc8vvIseTWLl94pbCRtr2yDgcmvb9k8Nzrjgs1ell1Wxrp1FNaF+s4wEACkAUACAIqmcMaXEgWB100uSegC57FKV3YDhnVRnk5w3sbiIHItYdXkfWdr0Cw4rqU4KnE51evmnkj8/gWkBsLBKlruWUrDTHJZdSJGlQWTJ43qjQ2E7E4KU0a4SuTwypTQTiMKooFJBlSAIAEACABQBhQSaSOspSLRVxVxTEhjdkQyOTkjLOVyBxVkIkyF5VriJSIyi4lyIn8FKJUyprY3Nc18ducZcsvkHA+lG7ocMug2O5aEsysxdOt2U7cmdhg2INnia9p1G/UbiCNzgQQekLnVIOErM7MXdXQ8qEgpAFAAgDkOVtftuEA9GwdL9y/ms/jcPZb0rdhaf+3kZMZiFRg2xOlFszr/eS0TOTSnbV7vf8D8RWeQ+NS5M0qty6mTMKi46EydqqzRF3Jo3KrQ6LsSniEpo1wkmrDUElwlNWFzjYlUCzKkAUgCABAGFAAVBIpI65V0h8VZEbymxQicrkTlcRIicEXEyIXhCYiSF3pkUZ5kD3p0YinIUqCnRQirLMvW5rgdaYKgD1Jja3CYD/AHtHtNHFKxNPNG/T7HR4dic3uS3O6BXNOsCABAC2JVQijc9xsA0kngALk93wVoxcnZA2edRSlxc9+TnnnHDhfJjOprdkdhXajBRjZHlMbiu1reEfvyLGByXJEQqaajbHJLRoUhiIpUkOg7jUaUzVEmaouPiyVqB0ZErSqsdGVjYGxultGpPMhyN9wlsRJWZui5UygAUgYUACgkhqJLKYoZCNxdNiiakuRoVczNkbigRJkZQUZG5XRRoVlCbFmaohN5TkYJOwtKU2KETlyK+sZtAi9r6He1wN2OHSCAexMF06zhONRfD58vXxO25N4jz8DXHJ1rOHBwNnj2gewhcitDJNo9fSmpwUlsy1ShgKQOS5dVeTIfruu77jLOI7XbA7CtmDheWboYeIV1Sot9dDmg7TvK6KPGSlor89WPQvS5GiE7jcbkpo1QbH4As82dKktBpiWzUkShUGI3aUF0yVrlA2MiQFQ0aITN4pNk56JUjRJZlc5TlB5T6OnJbGTUyDIiMjm2ng6U+b3XRGnKRnOTqfKNicp/UwRQt3XaXO9qQtaewLRHDNlb23Fxj+NnP6Rbo5mnsO3m7eKYsMVco9fXkTwcvcViP6xkU4Go5sbR/kuy7WqksK0WUk9mdDgvlZppDsVTH0z9No/rIr8C9ou3tCzypSRZHZQ1LZAHscHMIu1zSHNI4gjUKI9DQ/cibEppklI0cUCG7kZKlFDQlSQaOVirIJFdMVKIhOnRkYqtMQlemKRz6kWITy5piZjk9XHqW3Iuu2Z3xk5PHON+8LNk8Ng9hWXFRvFSPScGrudJwe6/76Z3SwHZMONlIHm3KKt26mU3ybaK27IbT/APU49y6dCNoLzPOcZrPMqafxK5sifc89NXY9TyJcmaqKuyxgckykdSjSLGJ6S2dKNOwxG9VYxRZMCosTZm4KqSbAqCVIjrcQjgjdLK4MY0Xc47h8TushajoO55RjGOVWLyGKEOjpr7IYAdqU/bsfONs9gEAA5neWwo31expc8qsdhyd8ncMDQ6c+db0QRtW6XgZdTbDiTqpdZR0pr5sVZvc66kpo4/8AIga37WyAT2nXvKTKcpd5kqKQ3tTcGd5VNCwvVRB4tNA14+6HfMq0ZNd1kOKe5zON8hKapBMXmutk1xJHU1/pN6s28QnKvyqK/jzK2a2OFpI6zCJiGG8Wr4ZLhrjfK1smuO57fNO+2imcF3o6oZF5lY9NwPHIquISxHLRzTk+N49JjxuISGjPN2Y9tKbCrmpVrEWNHOUllBmhuquSBxSIXxlR2iFuSFZoFKqmWrLQRlpldVzmVLtiFTR9KZHEMxTp63uLU7jDLFJubI0O+67zHeDr9it2mdOL5m/hcuzr25P1+D0rnn9CxHqiWqkDWknQC56hr4XUJXZDPJGEvG0dXlz+15Lv9wW+U7OyPH8Qm515D8MTQkuozKqSQ7BboVHNj6cUWNM26TOrY6VCNx9kXQle0I6EYskDOhWWIQ1No3ATI1UXU1zNxdXUkybRZkFTYh0zyjlViTsSqxTQk8xE+x2f2kgOyXDcczst6STpdNpwTeo6EVBXZ6hycwJlHG1rWgyloBtowa7Lejid5uSl1amfRbFkub3LqOmGrvOPToOofFJuWJ0ACABAEMtOHZ6HiPjxRcCuxbDG1LDHKAHAHYfa9rjTpad43hMp1HB35c0Q0eUNkkwusL3X5o2ZOzW7Gn0gfWc0ODgd7Mtb2dOK3Wz2KyWdePr6HqccgcAWm4IBBGhBzBCU2luKyJbm1uKXKqkQ5pbAG8AkSrlHJsDbeUh1myMpG6Vg3qmdhkF56hiFJ3KTpXKaqrGi+i1wZzqtF3KqpxRgOo71phFs51SLTEpa1kjXsB1Fu8W+ITEnFpomk3CSl4mf+M5elbeypHq7rqejcrqjYpJnbxG+3aNn/cFzqPfQ17HjdVi5aQBoPhp7k9yijzseGTquUn1IP+IncUtzihv6RN8xyl5R21IWedVPY00uEOO5aQcsGt3eKyzuzqUOHO2g9Fy2b/ZSJXXI1rhdR7DcPLRnSldrEHwqt0HoeVkR1srqouomXDqy5D0GORO32TY1X1M8sLUjyK/lnjohopXRuG25vNs4hz8r9guexa6FRzlYrGEk7MrvJBgIji59w3At6XOb5p7GEdsjlvrSyQUVzGvWXwPSomZEnUrISSMQBiWQNFyfiT1AZlAC5rT+6lI42Z7i6/gpy+IE8Mwdp2gggjsKhqwEiANJWXHSNEAcZ5RcI56DnWjzwNk2yO/YN+slvVIVoou6cH8UVvZ3KLkByhY2mMMjs4HbDc9YnDajz6Bdv8Kw4mbg/APZ51H7qLap5Vxt9G3vWGVY0w4XVluU1Xy3tol9q+UWbYcFk92VVRy0cdCozVP2mqPBI82Vs/KyQ7z3qV2jHLhFGKEJeVEvE96106TfMz1cDRitCCTlA52pT1CSObPDU77Czq0uzunRckZZ4SnfYYo6khydCTM9fCQy6LZljzgVs7D2LxPW/KK+1FL07Le+RipR73yf2HnhlYcyiZNFe4V00pGhVbXHxQsagq2RDbgJjvQ4j4V8pKKsqvYo0LHyWxJFVk77KroQ6ES4lNDkdUfrFCoU/wBqEvilQegxIj1io9lpPkLfEqj5C+LVrpjFFtHznDsJIAPvTKNCFOXuiquIdVLS1j6B5OUwZSxACwcNvscSQOwWHYpru9R+GnkYY7Fu/RKLg3JAGGM3nX3dCAN1AGj2Xz3jQoA2aVIGUAJYhBtxSs4sdbrtceICtTllkmVa0PnCSYxVkzbm13AZ6ND7sHQLHxTq1ODn7yuaqNeVJZo80bzVl9Se8qMsFskWePrdRSWdv9kobRHttf8AcJTVI3JeUZHFVebYuakqkoob7VPqY58lTFJEPESZjaTBeZsbpnIZSW5ZUxzCiO4mp3WW/arlM5635Sv/ACT/AL0f4wq0d38GQt0eI1IzzUy3JpdxFdKxQOQq5m+3wV0WuQuvdDJsbNaSO1BVhFGb6KLlW0NhpVLMTdDMMLlZJ2KOrBO1wgYRVU9/3kf/AFArUtJjotOOh9LYX/lQf+k3wa1Kqd9/EVHZDr1QsB0QBsoAEACAMNUgZQBE85n7p/v3oIPmfHWf+PlA3EjuaAfFaa7vIvHSCIJYXKlmK7WCdmxSaJ1tFFhkZRYm9h3jw+SBqaIyw8FRpljGyosybMkawqyiywxTqWEi1phmFEdxFTust0wz2Z7H5QY70UvRsHukaq0e98n9i63R4hiEJDslK1NdKlFRsJmnJU2BpI1GHEq1mKniacN2MQ4K52jVOVmCrxalHZj0PJ0+tYIyo51XjX7UMswaNut3HoVlAxy4nXntoSfQmjRoCdGi2JeJnLvSbNW02vUtCwja1NmFU5yukU/KWHm+Zlblsu8T5zfwlZq9DsnFo9DQpzjHVO2x79ycrmzU0MjTll7Lhdvg5qx1o2myqLshKLGCEAYa7dv96gDZAGrn2y38EAZaFIGUAV+KVIZFM8mwDdm/Za/e49yvTV5JEPY+esIb9IqaiYjIucR/E8ut2WHettOl2sn4BWTyaIsTSjgQtTwLS0ZyMZTnHWzN20o4ApEqDjucrtWtnYw7Co3agtKS4DI8Qrw2dxabkxvaQfel5UbaXGZLvIr6jA3t1aUZWdGjxak92KHDSNP6qMtjpQxVOa0ZhlFbUItcbdPYdoYDtdCq1ZaBUgnAt+aKrcOwR7fylg26Wdo15p9usC49yKTtNGJnmMtBttacsxfvGXgUJttpiauN7NaEH+EjenKxxK+OrT2djb6KxugTUpSOTUlN7s2AJ0TFS6iUrsyKYlXVOKGwpTlsiePDiVe8UdCjwyrPcnGEdGaq8VGJ3cJwWC1kPUfJguILtO5ZKvEZbRO5CdDDRywWozj3I6OamliA/WFt2HcHjNvZfLtWPPUqSTkzJWx8p+7yKbyOY75j6SXJzDslp1A2rDuJLD1sWmazRut0KkrO/JnqcL/VOo8Rud/e9ZgJUAYc0HVAGnMj7XtO+aLgbtaBogDKAI5n2yHpHIfPqCAPOfK7ygEFOKdh859x06ecT2G3W/oWikrJyCKu/gHI7ka2KkjEgtM8c5Jfc52jewWHWCkSqVITzRYyljXD3eQYlyYLTcD5LXR4lJaSOgqlGvG0kVRwy2ot7u9b1iYzWhxcbwWMtYGH0JG5Q8sjzNfh9Wm9CEwkJcqSMEoyi7SRnaO9KdGxXNc0NIx+oCo7obSnNPRmjsFG7NLbT3R1sPj60N3czFg9rmyTPQ72Hx/aKzEOcHBa/Zn0H+0HuVb6D/uO/CVhj3kLZ51hPoQdUf4Qmvvy+P8A05k+8vj/AMIKjU9adE5NbvChWqAir3SSLVXYqj3huJUkdvCFrS6LLUO3QJ6P01hqHRqf/M6BmiXHc5UzR61QE090eOYB/wA8qvvVX4XJ63+Zuq909yd6bPuu/wBqy8hZOoAEACABAAgCD9r/AAD8SnkB4b5Rv+aU/XF/8mRauSL0+6eysWepuYZ94zNosktzRTOXrdSn0Dt0+6Ku07104nHxfeYhKnrY81itxJ+qscapuaxapFQvT3LCNY5G6Ix6ruo/FKnyOnhd/IoF2D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 descr="C:\Users\DD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Поліетилен</a:t>
            </a:r>
            <a:endParaRPr lang="ru-RU" dirty="0"/>
          </a:p>
        </p:txBody>
      </p:sp>
      <p:pic>
        <p:nvPicPr>
          <p:cNvPr id="30722" name="Picture 2" descr="http://www.shineltd.com.ua/images/products/subtopi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066556" cy="2664296"/>
          </a:xfrm>
          <a:prstGeom prst="rect">
            <a:avLst/>
          </a:prstGeom>
          <a:noFill/>
        </p:spPr>
      </p:pic>
      <p:pic>
        <p:nvPicPr>
          <p:cNvPr id="30724" name="Picture 4" descr="http://sanpol.ua/images/thermal_insulation/12_clip_image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769912" cy="2808312"/>
          </a:xfrm>
          <a:prstGeom prst="rect">
            <a:avLst/>
          </a:prstGeom>
          <a:noFill/>
        </p:spPr>
      </p:pic>
      <p:pic>
        <p:nvPicPr>
          <p:cNvPr id="30726" name="Picture 6" descr="http://spbelsouz.ru/wp-content/uploads/2013/07/1774950_651f9432a05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717032" cy="2679763"/>
          </a:xfrm>
          <a:prstGeom prst="rect">
            <a:avLst/>
          </a:prstGeom>
          <a:noFill/>
        </p:spPr>
      </p:pic>
      <p:pic>
        <p:nvPicPr>
          <p:cNvPr id="30728" name="Picture 8" descr="http://propolimer.fis.ru/popup_imgs/10091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836712"/>
            <a:ext cx="403244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Поліпропілен</a:t>
            </a:r>
            <a:endParaRPr lang="ru-RU" dirty="0"/>
          </a:p>
        </p:txBody>
      </p:sp>
      <p:pic>
        <p:nvPicPr>
          <p:cNvPr id="31746" name="Picture 2" descr="http://svetrus.org/uploads/posts/2014-09/1410907447_3-polipropilen-granuly-ku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572000" cy="3044953"/>
          </a:xfrm>
          <a:prstGeom prst="rect">
            <a:avLst/>
          </a:prstGeom>
          <a:noFill/>
        </p:spPr>
      </p:pic>
      <p:pic>
        <p:nvPicPr>
          <p:cNvPr id="31748" name="Picture 4" descr="http://www.ua.all.biz/img/ua/catalog/3880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686174"/>
            <a:ext cx="4762500" cy="3171826"/>
          </a:xfrm>
          <a:prstGeom prst="rect">
            <a:avLst/>
          </a:prstGeom>
          <a:noFill/>
        </p:spPr>
      </p:pic>
      <p:pic>
        <p:nvPicPr>
          <p:cNvPr id="31750" name="Picture 6" descr="http://spbelsouz.ru/wp-content/uploads/2013/08/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4572000" cy="3001516"/>
          </a:xfrm>
          <a:prstGeom prst="rect">
            <a:avLst/>
          </a:prstGeom>
          <a:noFill/>
        </p:spPr>
      </p:pic>
      <p:pic>
        <p:nvPicPr>
          <p:cNvPr id="31752" name="Picture 8" descr="http://www.intex-online.ru/images/polipropilen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645024"/>
            <a:ext cx="483836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68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Пластмаса</vt:lpstr>
      <vt:lpstr>Чи можемо ми обійтися без пластмас? Яку ж роль вона відіграє в нашому житті? </vt:lpstr>
      <vt:lpstr>Слайд 3</vt:lpstr>
      <vt:lpstr>Історія</vt:lpstr>
      <vt:lpstr>Властивості пластмас</vt:lpstr>
      <vt:lpstr>Класифікація пластмас</vt:lpstr>
      <vt:lpstr>Слайд 7</vt:lpstr>
      <vt:lpstr>Поліетилен</vt:lpstr>
      <vt:lpstr>Поліпропілен</vt:lpstr>
      <vt:lpstr>Полістирол</vt:lpstr>
      <vt:lpstr>Поліметилметакрилат</vt:lpstr>
      <vt:lpstr>Поліетилентерефталат</vt:lpstr>
      <vt:lpstr>Фторопласти</vt:lpstr>
      <vt:lpstr>Полівінілхлорид</vt:lpstr>
      <vt:lpstr>Поліамід</vt:lpstr>
      <vt:lpstr>Реактопласти </vt:lpstr>
      <vt:lpstr>Еластомери</vt:lpstr>
      <vt:lpstr>Використані джерела</vt:lpstr>
      <vt:lpstr>Дякуємо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Пластмаса</dc:title>
  <dc:creator>DD</dc:creator>
  <cp:lastModifiedBy>DD</cp:lastModifiedBy>
  <cp:revision>8</cp:revision>
  <dcterms:created xsi:type="dcterms:W3CDTF">2014-12-10T20:06:31Z</dcterms:created>
  <dcterms:modified xsi:type="dcterms:W3CDTF">2015-02-03T17:41:38Z</dcterms:modified>
</cp:coreProperties>
</file>