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9" r:id="rId4"/>
    <p:sldId id="258" r:id="rId5"/>
    <p:sldId id="261" r:id="rId6"/>
    <p:sldId id="260" r:id="rId7"/>
    <p:sldId id="262" r:id="rId8"/>
    <p:sldId id="263"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45" autoAdjust="0"/>
  </p:normalViewPr>
  <p:slideViewPr>
    <p:cSldViewPr>
      <p:cViewPr varScale="1">
        <p:scale>
          <a:sx n="110" d="100"/>
          <a:sy n="110" d="100"/>
        </p:scale>
        <p:origin x="29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C58355A0-62EC-490A-940D-22B05C129FC8}" type="datetimeFigureOut">
              <a:rPr lang="ru-RU" smtClean="0"/>
              <a:t>10.04.2014</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AC1291F2-2533-4C81-BEF1-248092F91F94}"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58355A0-62EC-490A-940D-22B05C129FC8}" type="datetimeFigureOut">
              <a:rPr lang="ru-RU" smtClean="0"/>
              <a:t>10.04.2014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C1291F2-2533-4C81-BEF1-248092F91F94}"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58355A0-62EC-490A-940D-22B05C129FC8}" type="datetimeFigureOut">
              <a:rPr lang="ru-RU" smtClean="0"/>
              <a:t>10.04.2014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C1291F2-2533-4C81-BEF1-248092F91F94}"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C58355A0-62EC-490A-940D-22B05C129FC8}" type="datetimeFigureOut">
              <a:rPr lang="ru-RU" smtClean="0"/>
              <a:t>10.04.2014</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AC1291F2-2533-4C81-BEF1-248092F91F94}"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C58355A0-62EC-490A-940D-22B05C129FC8}" type="datetimeFigureOut">
              <a:rPr lang="ru-RU" smtClean="0"/>
              <a:t>10.04.2014</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AC1291F2-2533-4C81-BEF1-248092F91F94}" type="slidenum">
              <a:rPr lang="ru-RU" smtClean="0"/>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C58355A0-62EC-490A-940D-22B05C129FC8}" type="datetimeFigureOut">
              <a:rPr lang="ru-RU" smtClean="0"/>
              <a:t>10.04.2014</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AC1291F2-2533-4C81-BEF1-248092F91F94}"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C58355A0-62EC-490A-940D-22B05C129FC8}" type="datetimeFigureOut">
              <a:rPr lang="ru-RU" smtClean="0"/>
              <a:t>10.04.2014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AC1291F2-2533-4C81-BEF1-248092F91F94}" type="slidenum">
              <a:rPr lang="ru-RU" smtClean="0"/>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C58355A0-62EC-490A-940D-22B05C129FC8}" type="datetimeFigureOut">
              <a:rPr lang="ru-RU" smtClean="0"/>
              <a:t>10.04.2014</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C1291F2-2533-4C81-BEF1-248092F91F94}"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C58355A0-62EC-490A-940D-22B05C129FC8}" type="datetimeFigureOut">
              <a:rPr lang="ru-RU" smtClean="0"/>
              <a:t>10.04.2014</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C1291F2-2533-4C81-BEF1-248092F91F94}"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C58355A0-62EC-490A-940D-22B05C129FC8}" type="datetimeFigureOut">
              <a:rPr lang="ru-RU" smtClean="0"/>
              <a:t>10.04.2014</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C1291F2-2533-4C81-BEF1-248092F91F94}"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C58355A0-62EC-490A-940D-22B05C129FC8}" type="datetimeFigureOut">
              <a:rPr lang="ru-RU" smtClean="0"/>
              <a:t>10.04.2014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AC1291F2-2533-4C81-BEF1-248092F91F94}" type="slidenum">
              <a:rPr lang="ru-RU" smtClean="0"/>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C58355A0-62EC-490A-940D-22B05C129FC8}" type="datetimeFigureOut">
              <a:rPr lang="ru-RU" smtClean="0"/>
              <a:t>10.04.2014</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C1291F2-2533-4C81-BEF1-248092F91F94}" type="slidenum">
              <a:rPr lang="ru-RU" smtClean="0"/>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57158" y="500042"/>
            <a:ext cx="8458200" cy="2789662"/>
          </a:xfrm>
        </p:spPr>
        <p:txBody>
          <a:bodyPr>
            <a:normAutofit/>
          </a:bodyPr>
          <a:lstStyle/>
          <a:p>
            <a:pPr algn="ctr"/>
            <a:r>
              <a:rPr lang="en-US" sz="9600" dirty="0" smtClean="0">
                <a:solidFill>
                  <a:srgbClr val="FF0000"/>
                </a:solidFill>
              </a:rPr>
              <a:t>Football</a:t>
            </a:r>
            <a:endParaRPr lang="ru-RU" sz="9600" dirty="0">
              <a:solidFill>
                <a:srgbClr val="FF0000"/>
              </a:solidFill>
            </a:endParaRPr>
          </a:p>
        </p:txBody>
      </p:sp>
      <p:pic>
        <p:nvPicPr>
          <p:cNvPr id="4" name="Рисунок 3" descr="107072853_large_4397599_c3d3439745a7t.jpg"/>
          <p:cNvPicPr>
            <a:picLocks noChangeAspect="1"/>
          </p:cNvPicPr>
          <p:nvPr/>
        </p:nvPicPr>
        <p:blipFill>
          <a:blip r:embed="rId2" cstate="print"/>
          <a:stretch>
            <a:fillRect/>
          </a:stretch>
        </p:blipFill>
        <p:spPr>
          <a:xfrm>
            <a:off x="1500166" y="2428868"/>
            <a:ext cx="6096016" cy="3714776"/>
          </a:xfrm>
          <a:prstGeom prst="rect">
            <a:avLst/>
          </a:prstGeom>
          <a:ln>
            <a:noFill/>
          </a:ln>
          <a:effectLst>
            <a:softEdge rad="112500"/>
          </a:effectLst>
        </p:spPr>
      </p:pic>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1685916"/>
          </a:xfrm>
        </p:spPr>
        <p:txBody>
          <a:bodyPr>
            <a:normAutofit/>
          </a:bodyPr>
          <a:lstStyle/>
          <a:p>
            <a:r>
              <a:rPr lang="en-US" dirty="0" smtClean="0"/>
              <a:t>Football is an outdoor game for two teams of eleven players</a:t>
            </a:r>
            <a:endParaRPr lang="ru-RU" dirty="0"/>
          </a:p>
        </p:txBody>
      </p:sp>
      <p:pic>
        <p:nvPicPr>
          <p:cNvPr id="4" name="Рисунок 3" descr="090b4f97b9f2b796f758bd1ac6c29ff1.jpg"/>
          <p:cNvPicPr>
            <a:picLocks noChangeAspect="1"/>
          </p:cNvPicPr>
          <p:nvPr/>
        </p:nvPicPr>
        <p:blipFill>
          <a:blip r:embed="rId2" cstate="print"/>
          <a:stretch>
            <a:fillRect/>
          </a:stretch>
        </p:blipFill>
        <p:spPr>
          <a:xfrm>
            <a:off x="428596" y="2285992"/>
            <a:ext cx="3140052" cy="235745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 name="Рисунок 4" descr="liverpool-800-16.jpg"/>
          <p:cNvPicPr>
            <a:picLocks noChangeAspect="1"/>
          </p:cNvPicPr>
          <p:nvPr/>
        </p:nvPicPr>
        <p:blipFill>
          <a:blip r:embed="rId3" cstate="print"/>
          <a:stretch>
            <a:fillRect/>
          </a:stretch>
        </p:blipFill>
        <p:spPr>
          <a:xfrm>
            <a:off x="4714876" y="3500438"/>
            <a:ext cx="3976694" cy="298252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en-US" dirty="0" smtClean="0"/>
              <a:t>.</a:t>
            </a:r>
            <a:br>
              <a:rPr lang="en-US" dirty="0" smtClean="0"/>
            </a:br>
            <a:r>
              <a:rPr lang="en-US" dirty="0" smtClean="0"/>
              <a:t/>
            </a:r>
            <a:br>
              <a:rPr lang="en-US" dirty="0" smtClean="0"/>
            </a:br>
            <a:r>
              <a:rPr lang="en-US" dirty="0" smtClean="0"/>
              <a:t/>
            </a:r>
            <a:br>
              <a:rPr lang="en-US" dirty="0" smtClean="0"/>
            </a:br>
            <a:r>
              <a:rPr lang="en-US" dirty="0" smtClean="0">
                <a:solidFill>
                  <a:srgbClr val="FF0000"/>
                </a:solidFill>
              </a:rPr>
              <a:t/>
            </a:r>
            <a:br>
              <a:rPr lang="en-US" dirty="0" smtClean="0">
                <a:solidFill>
                  <a:srgbClr val="FF0000"/>
                </a:solidFill>
              </a:rPr>
            </a:br>
            <a:r>
              <a:rPr lang="en-US" dirty="0" smtClean="0">
                <a:solidFill>
                  <a:srgbClr val="FF0000"/>
                </a:solidFill>
              </a:rPr>
              <a:t> But the goalkeeper is the only person who can touch the ball  with his hands. The other players can only kick or roll the ball. The winner is the team with most goals at end of the game.</a:t>
            </a:r>
            <a:br>
              <a:rPr lang="en-US" dirty="0" smtClean="0">
                <a:solidFill>
                  <a:srgbClr val="FF0000"/>
                </a:solidFill>
              </a:rPr>
            </a:br>
            <a:endParaRPr lang="ru-RU" dirty="0">
              <a:solidFill>
                <a:srgbClr val="FF0000"/>
              </a:solidFill>
            </a:endParaRPr>
          </a:p>
        </p:txBody>
      </p:sp>
      <p:pic>
        <p:nvPicPr>
          <p:cNvPr id="4" name="Рисунок 3" descr="b_1260712232626.jpg"/>
          <p:cNvPicPr>
            <a:picLocks noChangeAspect="1"/>
          </p:cNvPicPr>
          <p:nvPr/>
        </p:nvPicPr>
        <p:blipFill>
          <a:blip r:embed="rId2" cstate="print"/>
          <a:stretch>
            <a:fillRect/>
          </a:stretch>
        </p:blipFill>
        <p:spPr>
          <a:xfrm>
            <a:off x="785786" y="3071810"/>
            <a:ext cx="7500990" cy="3429024"/>
          </a:xfrm>
          <a:prstGeom prst="rect">
            <a:avLst/>
          </a:prstGeom>
          <a:ln>
            <a:noFill/>
          </a:ln>
          <a:effectLst>
            <a:softEdge rad="112500"/>
          </a:effectLst>
        </p:spPr>
      </p:pic>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8900" dirty="0" smtClean="0"/>
              <a:t/>
            </a:r>
            <a:br>
              <a:rPr lang="en-US" sz="8900" dirty="0" smtClean="0"/>
            </a:br>
            <a:r>
              <a:rPr lang="en-US" sz="8900" dirty="0" smtClean="0"/>
              <a:t/>
            </a:r>
            <a:br>
              <a:rPr lang="en-US" sz="8900" dirty="0" smtClean="0"/>
            </a:br>
            <a:r>
              <a:rPr lang="en-US" sz="8900" dirty="0" smtClean="0"/>
              <a:t>Football is spread all over the world</a:t>
            </a:r>
            <a:r>
              <a:rPr lang="en-US" dirty="0" smtClean="0"/>
              <a:t>.</a:t>
            </a:r>
            <a:endParaRPr lang="ru-RU" dirty="0"/>
          </a:p>
        </p:txBody>
      </p:sp>
      <p:pic>
        <p:nvPicPr>
          <p:cNvPr id="4" name="Рисунок 3" descr="62a.jpg"/>
          <p:cNvPicPr>
            <a:picLocks noChangeAspect="1"/>
          </p:cNvPicPr>
          <p:nvPr/>
        </p:nvPicPr>
        <p:blipFill>
          <a:blip r:embed="rId2" cstate="print"/>
          <a:stretch>
            <a:fillRect/>
          </a:stretch>
        </p:blipFill>
        <p:spPr>
          <a:xfrm>
            <a:off x="1000100" y="3857628"/>
            <a:ext cx="6572296" cy="3000372"/>
          </a:xfrm>
          <a:prstGeom prst="rect">
            <a:avLst/>
          </a:prstGeom>
          <a:ln>
            <a:noFill/>
          </a:ln>
          <a:effectLst>
            <a:softEdge rad="112500"/>
          </a:effectLst>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42852"/>
            <a:ext cx="8686800" cy="4043370"/>
          </a:xfrm>
        </p:spPr>
        <p:txBody>
          <a:bodyPr>
            <a:normAutofit/>
          </a:bodyPr>
          <a:lstStyle/>
          <a:p>
            <a:pPr algn="ctr"/>
            <a:r>
              <a:rPr lang="en-US" sz="4800" dirty="0" smtClean="0">
                <a:solidFill>
                  <a:srgbClr val="7030A0"/>
                </a:solidFill>
              </a:rPr>
              <a:t>There are several national football teams in Britain, which compete with each other every year. </a:t>
            </a:r>
            <a:endParaRPr lang="ru-RU" sz="4800" dirty="0">
              <a:solidFill>
                <a:srgbClr val="7030A0"/>
              </a:solidFill>
            </a:endParaRPr>
          </a:p>
        </p:txBody>
      </p:sp>
      <p:pic>
        <p:nvPicPr>
          <p:cNvPr id="4" name="Рисунок 3" descr="4nSpXXNjAx8.jpg"/>
          <p:cNvPicPr>
            <a:picLocks noChangeAspect="1"/>
          </p:cNvPicPr>
          <p:nvPr/>
        </p:nvPicPr>
        <p:blipFill>
          <a:blip r:embed="rId2" cstate="print"/>
          <a:stretch>
            <a:fillRect/>
          </a:stretch>
        </p:blipFill>
        <p:spPr>
          <a:xfrm>
            <a:off x="2214546" y="3857628"/>
            <a:ext cx="5121284" cy="278608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2900362"/>
          </a:xfrm>
        </p:spPr>
        <p:txBody>
          <a:bodyPr>
            <a:normAutofit/>
          </a:bodyPr>
          <a:lstStyle/>
          <a:p>
            <a:r>
              <a:rPr lang="en-US" dirty="0" smtClean="0"/>
              <a:t>The two best teams play in the cup final at </a:t>
            </a:r>
            <a:r>
              <a:rPr lang="en-US" dirty="0" err="1" smtClean="0"/>
              <a:t>wembley</a:t>
            </a:r>
            <a:r>
              <a:rPr lang="en-US" dirty="0" smtClean="0"/>
              <a:t> stadium in London. It is the most important football match of the year.</a:t>
            </a:r>
            <a:endParaRPr lang="ru-RU" dirty="0"/>
          </a:p>
        </p:txBody>
      </p:sp>
      <p:pic>
        <p:nvPicPr>
          <p:cNvPr id="4" name="Рисунок 3" descr="p10_7m.jpg"/>
          <p:cNvPicPr>
            <a:picLocks noChangeAspect="1"/>
          </p:cNvPicPr>
          <p:nvPr/>
        </p:nvPicPr>
        <p:blipFill>
          <a:blip r:embed="rId2" cstate="print"/>
          <a:stretch>
            <a:fillRect/>
          </a:stretch>
        </p:blipFill>
        <p:spPr>
          <a:xfrm>
            <a:off x="714348" y="3286124"/>
            <a:ext cx="3783336" cy="28375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descr="27-380.jpg"/>
          <p:cNvPicPr>
            <a:picLocks noChangeAspect="1"/>
          </p:cNvPicPr>
          <p:nvPr/>
        </p:nvPicPr>
        <p:blipFill>
          <a:blip r:embed="rId3" cstate="print"/>
          <a:stretch>
            <a:fillRect/>
          </a:stretch>
        </p:blipFill>
        <p:spPr>
          <a:xfrm>
            <a:off x="5643570" y="2714620"/>
            <a:ext cx="2643206" cy="35929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2328858"/>
          </a:xfrm>
        </p:spPr>
        <p:txBody>
          <a:bodyPr>
            <a:noAutofit/>
          </a:bodyPr>
          <a:lstStyle/>
          <a:p>
            <a:pPr algn="ctr"/>
            <a:r>
              <a:rPr lang="en-US" sz="4000" dirty="0" smtClean="0">
                <a:solidFill>
                  <a:srgbClr val="FF0000"/>
                </a:solidFill>
              </a:rPr>
              <a:t>National football teams take part in European competitions and other international matches.</a:t>
            </a:r>
            <a:endParaRPr lang="ru-RU" sz="4000" dirty="0">
              <a:solidFill>
                <a:srgbClr val="FF0000"/>
              </a:solidFill>
            </a:endParaRPr>
          </a:p>
        </p:txBody>
      </p:sp>
      <p:pic>
        <p:nvPicPr>
          <p:cNvPr id="4" name="Рисунок 3" descr="930d1da4be41140d8d30ad48a8f374c4.jpg"/>
          <p:cNvPicPr>
            <a:picLocks noChangeAspect="1"/>
          </p:cNvPicPr>
          <p:nvPr/>
        </p:nvPicPr>
        <p:blipFill>
          <a:blip r:embed="rId2" cstate="print"/>
          <a:stretch>
            <a:fillRect/>
          </a:stretch>
        </p:blipFill>
        <p:spPr>
          <a:xfrm>
            <a:off x="500034" y="3071810"/>
            <a:ext cx="4090996" cy="3068247"/>
          </a:xfrm>
          <a:prstGeom prst="rect">
            <a:avLst/>
          </a:prstGeom>
          <a:ln>
            <a:noFill/>
          </a:ln>
          <a:effectLst>
            <a:softEdge rad="112500"/>
          </a:effectLst>
        </p:spPr>
      </p:pic>
      <p:pic>
        <p:nvPicPr>
          <p:cNvPr id="5" name="Рисунок 4" descr="136824.jpg"/>
          <p:cNvPicPr>
            <a:picLocks noChangeAspect="1"/>
          </p:cNvPicPr>
          <p:nvPr/>
        </p:nvPicPr>
        <p:blipFill>
          <a:blip r:embed="rId3" cstate="print"/>
          <a:stretch>
            <a:fillRect/>
          </a:stretch>
        </p:blipFill>
        <p:spPr>
          <a:xfrm>
            <a:off x="5572132" y="3286124"/>
            <a:ext cx="2762248" cy="2209798"/>
          </a:xfrm>
          <a:prstGeom prst="rect">
            <a:avLst/>
          </a:prstGeom>
          <a:ln>
            <a:noFill/>
          </a:ln>
          <a:effectLst>
            <a:softEdge rad="112500"/>
          </a:effec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2114544"/>
          </a:xfrm>
        </p:spPr>
        <p:txBody>
          <a:bodyPr>
            <a:normAutofit/>
          </a:bodyPr>
          <a:lstStyle/>
          <a:p>
            <a:pPr algn="ctr"/>
            <a:r>
              <a:rPr lang="en-US" sz="9600" dirty="0" smtClean="0">
                <a:solidFill>
                  <a:srgbClr val="FF0000"/>
                </a:solidFill>
              </a:rPr>
              <a:t>The end </a:t>
            </a:r>
            <a:endParaRPr lang="ru-RU" sz="9600" dirty="0">
              <a:solidFill>
                <a:srgbClr val="FF0000"/>
              </a:solidFill>
            </a:endParaRPr>
          </a:p>
        </p:txBody>
      </p:sp>
      <p:pic>
        <p:nvPicPr>
          <p:cNvPr id="8" name="Рисунок 7" descr="Emmanuel_Adebayor-_1812385i.jpg"/>
          <p:cNvPicPr>
            <a:picLocks noChangeAspect="1"/>
          </p:cNvPicPr>
          <p:nvPr/>
        </p:nvPicPr>
        <p:blipFill>
          <a:blip r:embed="rId2" cstate="print"/>
          <a:stretch>
            <a:fillRect/>
          </a:stretch>
        </p:blipFill>
        <p:spPr>
          <a:xfrm>
            <a:off x="3214678" y="2643182"/>
            <a:ext cx="3190884" cy="4071946"/>
          </a:xfrm>
          <a:prstGeom prst="rect">
            <a:avLst/>
          </a:prstGeom>
          <a:ln>
            <a:noFill/>
          </a:ln>
          <a:effectLst>
            <a:softEdge rad="112500"/>
          </a:effec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51</TotalTime>
  <Words>71</Words>
  <Application>Microsoft Office PowerPoint</Application>
  <PresentationFormat>Экран (4:3)</PresentationFormat>
  <Paragraphs>8</Paragraphs>
  <Slides>8</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8</vt:i4>
      </vt:variant>
    </vt:vector>
  </HeadingPairs>
  <TitlesOfParts>
    <vt:vector size="12" baseType="lpstr">
      <vt:lpstr>Franklin Gothic Book</vt:lpstr>
      <vt:lpstr>Franklin Gothic Medium</vt:lpstr>
      <vt:lpstr>Wingdings 2</vt:lpstr>
      <vt:lpstr>Трек</vt:lpstr>
      <vt:lpstr>Football</vt:lpstr>
      <vt:lpstr>Football is an outdoor game for two teams of eleven players</vt:lpstr>
      <vt:lpstr>.     But the goalkeeper is the only person who can touch the ball  with his hands. The other players can only kick or roll the ball. The winner is the team with most goals at end of the game. </vt:lpstr>
      <vt:lpstr>  Football is spread all over the world.</vt:lpstr>
      <vt:lpstr>There are several national football teams in Britain, which compete with each other every year. </vt:lpstr>
      <vt:lpstr>The two best teams play in the cup final at wembley stadium in London. It is the most important football match of the year.</vt:lpstr>
      <vt:lpstr>National football teams take part in European competitions and other international matches.</vt:lpstr>
      <vt:lpstr>The end </vt:lpstr>
    </vt:vector>
  </TitlesOfParts>
  <Company>WolfishLair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Football</dc:title>
  <dc:creator>Admin</dc:creator>
  <cp:lastModifiedBy>Элла</cp:lastModifiedBy>
  <cp:revision>5</cp:revision>
  <dcterms:created xsi:type="dcterms:W3CDTF">2014-04-08T16:30:57Z</dcterms:created>
  <dcterms:modified xsi:type="dcterms:W3CDTF">2014-04-10T17:40:11Z</dcterms:modified>
</cp:coreProperties>
</file>