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Пол</a:t>
            </a:r>
            <a:r>
              <a:rPr lang="uk-UA" dirty="0" err="1" smtClean="0"/>
              <a:t>івінілхлорид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8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4200" y="482600"/>
            <a:ext cx="1126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Полівінілхлорид</a:t>
            </a:r>
            <a:r>
              <a:rPr lang="ru-RU" dirty="0"/>
              <a:t> (</a:t>
            </a:r>
            <a:r>
              <a:rPr lang="ru-RU" i="1" dirty="0" smtClean="0"/>
              <a:t>ПВХ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/>
              <a:t> </a:t>
            </a:r>
            <a:r>
              <a:rPr lang="ru-RU" i="1" dirty="0" err="1"/>
              <a:t>поліхлорвініл</a:t>
            </a:r>
            <a:r>
              <a:rPr lang="ru-RU" dirty="0"/>
              <a:t>, </a:t>
            </a:r>
            <a:r>
              <a:rPr lang="ru-RU" dirty="0" err="1"/>
              <a:t>поліхлорвінілова</a:t>
            </a:r>
            <a:r>
              <a:rPr lang="ru-RU" dirty="0"/>
              <a:t> смола — </a:t>
            </a:r>
            <a:r>
              <a:rPr lang="ru-RU" dirty="0" err="1"/>
              <a:t>безбарвна</a:t>
            </a:r>
            <a:r>
              <a:rPr lang="ru-RU" dirty="0"/>
              <a:t>, </a:t>
            </a:r>
            <a:r>
              <a:rPr lang="ru-RU" dirty="0" err="1"/>
              <a:t>прозора</a:t>
            </a:r>
            <a:r>
              <a:rPr lang="ru-RU" dirty="0"/>
              <a:t> </a:t>
            </a:r>
            <a:r>
              <a:rPr lang="ru-RU" dirty="0" err="1" smtClean="0"/>
              <a:t>пластмаса</a:t>
            </a:r>
            <a:r>
              <a:rPr lang="ru-RU" dirty="0" smtClean="0"/>
              <a:t>, </a:t>
            </a:r>
            <a:r>
              <a:rPr lang="ru-RU" dirty="0" err="1"/>
              <a:t>термопластичний</a:t>
            </a:r>
            <a:r>
              <a:rPr lang="ru-RU" dirty="0"/>
              <a:t> </a:t>
            </a:r>
            <a:r>
              <a:rPr lang="ru-RU" dirty="0" err="1"/>
              <a:t>полімер</a:t>
            </a:r>
            <a:r>
              <a:rPr lang="ru-RU" dirty="0"/>
              <a:t>, продукт </a:t>
            </a:r>
            <a:r>
              <a:rPr lang="ru-RU" dirty="0" err="1"/>
              <a:t>полімеризації</a:t>
            </a:r>
            <a:r>
              <a:rPr lang="ru-RU" dirty="0"/>
              <a:t> </a:t>
            </a:r>
            <a:r>
              <a:rPr lang="ru-RU" dirty="0" err="1"/>
              <a:t>хлорвінілу</a:t>
            </a:r>
            <a:r>
              <a:rPr lang="ru-RU" dirty="0"/>
              <a:t> </a:t>
            </a:r>
            <a:r>
              <a:rPr lang="en-US" dirty="0"/>
              <a:t>CH</a:t>
            </a:r>
            <a:r>
              <a:rPr lang="en-US" baseline="-25000" dirty="0"/>
              <a:t>2</a:t>
            </a:r>
            <a:r>
              <a:rPr lang="en-US" dirty="0"/>
              <a:t>=</a:t>
            </a:r>
            <a:r>
              <a:rPr lang="en-US" dirty="0" err="1"/>
              <a:t>CHCl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7" y="1244600"/>
            <a:ext cx="7019925" cy="4953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299" y="4076699"/>
            <a:ext cx="3837147" cy="152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3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Молекулярна формула: </a:t>
            </a:r>
            <a:r>
              <a:rPr lang="en-US" b="1" i="1" dirty="0"/>
              <a:t>(</a:t>
            </a:r>
            <a:r>
              <a:rPr lang="en-US" b="1" i="1" dirty="0" smtClean="0"/>
              <a:t>C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H</a:t>
            </a:r>
            <a:r>
              <a:rPr lang="en-US" b="1" i="1" baseline="-25000" dirty="0" smtClean="0"/>
              <a:t>3</a:t>
            </a:r>
            <a:r>
              <a:rPr lang="en-US" b="1" i="1" dirty="0" smtClean="0"/>
              <a:t>Cl)</a:t>
            </a:r>
            <a:r>
              <a:rPr lang="en-US" b="1" i="1" baseline="-25000" dirty="0" smtClean="0"/>
              <a:t>n</a:t>
            </a:r>
            <a:endParaRPr lang="uk-UA" b="1" i="1" baseline="-25000" dirty="0" smtClean="0"/>
          </a:p>
          <a:p>
            <a:r>
              <a:rPr lang="uk-UA" dirty="0" smtClean="0"/>
              <a:t>Молярна маса: </a:t>
            </a:r>
            <a:r>
              <a:rPr lang="ru-RU" b="1" i="1" dirty="0" smtClean="0"/>
              <a:t>62,5 </a:t>
            </a:r>
            <a:r>
              <a:rPr lang="ru-RU" b="1" i="1" dirty="0"/>
              <a:t>г·моль</a:t>
            </a:r>
            <a:r>
              <a:rPr lang="ru-RU" b="1" i="1" baseline="30000" dirty="0"/>
              <a:t>−1</a:t>
            </a:r>
            <a:endParaRPr lang="uk-UA" b="1" i="1" dirty="0" smtClean="0"/>
          </a:p>
          <a:p>
            <a:r>
              <a:rPr lang="uk-UA" dirty="0" smtClean="0"/>
              <a:t>Зовнішній вигляд: </a:t>
            </a:r>
            <a:r>
              <a:rPr lang="ru-RU" b="1" i="1" dirty="0"/>
              <a:t>порошок </a:t>
            </a:r>
            <a:r>
              <a:rPr lang="ru-RU" b="1" i="1" dirty="0" err="1"/>
              <a:t>білого</a:t>
            </a:r>
            <a:r>
              <a:rPr lang="ru-RU" b="1" i="1" dirty="0"/>
              <a:t> </a:t>
            </a:r>
            <a:r>
              <a:rPr lang="ru-RU" b="1" i="1" dirty="0" err="1"/>
              <a:t>кольору</a:t>
            </a:r>
            <a:endParaRPr lang="uk-UA" b="1" i="1" dirty="0" smtClean="0"/>
          </a:p>
          <a:p>
            <a:r>
              <a:rPr lang="uk-UA" dirty="0" smtClean="0"/>
              <a:t>Температура плавлення: </a:t>
            </a:r>
            <a:r>
              <a:rPr lang="en-US" b="1" i="1" dirty="0" smtClean="0"/>
              <a:t>100–260°C</a:t>
            </a:r>
            <a:endParaRPr lang="uk-UA" b="1" i="1" dirty="0" smtClean="0"/>
          </a:p>
          <a:p>
            <a:r>
              <a:rPr lang="uk-UA" dirty="0" smtClean="0"/>
              <a:t>Теплоємність: </a:t>
            </a:r>
            <a:r>
              <a:rPr lang="ru-RU" b="1" i="1" dirty="0"/>
              <a:t>90 </a:t>
            </a:r>
            <a:r>
              <a:rPr lang="ru-RU" b="1" i="1" dirty="0" smtClean="0"/>
              <a:t>Дж</a:t>
            </a:r>
          </a:p>
          <a:p>
            <a:r>
              <a:rPr lang="uk-UA" dirty="0" smtClean="0"/>
              <a:t>Стійкий до лугів і кислот.</a:t>
            </a:r>
          </a:p>
          <a:p>
            <a:r>
              <a:rPr lang="uk-UA" dirty="0" smtClean="0"/>
              <a:t>Діелектрик.</a:t>
            </a:r>
          </a:p>
          <a:p>
            <a:r>
              <a:rPr lang="uk-UA" dirty="0" smtClean="0"/>
              <a:t>Негорючий.</a:t>
            </a:r>
          </a:p>
          <a:p>
            <a:r>
              <a:rPr lang="uk-UA" dirty="0" smtClean="0"/>
              <a:t>Легко фарбується.</a:t>
            </a:r>
          </a:p>
          <a:p>
            <a:r>
              <a:rPr lang="uk-UA" dirty="0" smtClean="0"/>
              <a:t>При нагріванні розкладається, виділяючи хлористий водень.</a:t>
            </a:r>
          </a:p>
          <a:p>
            <a:pPr marL="0" indent="0">
              <a:buNone/>
            </a:pPr>
            <a:endParaRPr lang="uk-UA" dirty="0" smtClean="0"/>
          </a:p>
          <a:p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endParaRPr lang="ru-RU" baseline="30000" dirty="0" smtClean="0"/>
          </a:p>
          <a:p>
            <a:endParaRPr lang="ru-RU" baseline="30000" dirty="0" smtClean="0"/>
          </a:p>
          <a:p>
            <a:pPr marL="0" indent="0">
              <a:buNone/>
            </a:pPr>
            <a:endParaRPr lang="ru-RU" baseline="30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154" y="2103120"/>
            <a:ext cx="4501046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Ізоляція електричних провідників.</a:t>
            </a:r>
          </a:p>
          <a:p>
            <a:r>
              <a:rPr lang="uk-UA" dirty="0" smtClean="0"/>
              <a:t>Виробництво лінолеуму.</a:t>
            </a:r>
          </a:p>
          <a:p>
            <a:r>
              <a:rPr lang="uk-UA" dirty="0" smtClean="0"/>
              <a:t>Виробництво штучної шкіри для взуття.</a:t>
            </a:r>
          </a:p>
          <a:p>
            <a:r>
              <a:rPr lang="uk-UA" dirty="0" smtClean="0"/>
              <a:t>Виробництво металопластикових вікон.</a:t>
            </a:r>
          </a:p>
          <a:p>
            <a:r>
              <a:rPr lang="uk-UA" dirty="0" smtClean="0"/>
              <a:t>Виробництво пластикових водонапірних та каналізаційних труб.</a:t>
            </a:r>
          </a:p>
          <a:p>
            <a:r>
              <a:rPr lang="uk-UA" dirty="0" smtClean="0"/>
              <a:t>Футерування труб і реакторів в хімічній промисловості.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1" y="461914"/>
            <a:ext cx="3848100" cy="288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Міжнародний знак вторинної переробки для полівінілхлориду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2278856"/>
            <a:ext cx="4165600" cy="4165600"/>
          </a:xfrm>
        </p:spPr>
      </p:pic>
    </p:spTree>
    <p:extLst>
      <p:ext uri="{BB962C8B-B14F-4D97-AF65-F5344CB8AC3E}">
        <p14:creationId xmlns:p14="http://schemas.microsoft.com/office/powerpoint/2010/main" val="2829409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TC103457510[[fn=Савон]]</Template>
  <TotalTime>31</TotalTime>
  <Words>70</Words>
  <Application>Microsoft Office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Savon</vt:lpstr>
      <vt:lpstr>Полівінілхлорид</vt:lpstr>
      <vt:lpstr>Презентация PowerPoint</vt:lpstr>
      <vt:lpstr>Властивості:</vt:lpstr>
      <vt:lpstr>Застосування:</vt:lpstr>
      <vt:lpstr>Міжнародний знак вторинної переробки для полівінілхлориду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Полівінілхлорид</dc:title>
  <dc:creator>Марина</dc:creator>
  <cp:lastModifiedBy>Марина</cp:lastModifiedBy>
  <cp:revision>3</cp:revision>
  <dcterms:created xsi:type="dcterms:W3CDTF">2014-02-26T08:46:55Z</dcterms:created>
  <dcterms:modified xsi:type="dcterms:W3CDTF">2014-02-26T09:18:36Z</dcterms:modified>
</cp:coreProperties>
</file>