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06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CB30A-5EDF-4E78-9472-CD5447839AA9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FD52E-DA8A-4820-84FA-3626CF9CC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54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FD52E-DA8A-4820-84FA-3626CF9CC65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60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3530FA8-3912-40E1-A549-380424F34F63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4971C72-9DD1-4B51-9CAF-D2D75FABBF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E%D0%BB%D1%96%D0%B3%D0%BE%D0%BC%D0%B5%D1%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Пластмаса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3" y="2924944"/>
            <a:ext cx="3528392" cy="2232248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Пласти́чна</a:t>
            </a:r>
            <a:r>
              <a:rPr lang="ru-RU" b="1" dirty="0"/>
              <a:t> </a:t>
            </a:r>
            <a:r>
              <a:rPr lang="ru-RU" b="1" dirty="0" err="1"/>
              <a:t>ма́са</a:t>
            </a:r>
            <a:r>
              <a:rPr lang="ru-RU" dirty="0"/>
              <a:t> (</a:t>
            </a:r>
            <a:r>
              <a:rPr lang="ru-RU" i="1" dirty="0" err="1"/>
              <a:t>пластмаса</a:t>
            </a:r>
            <a:r>
              <a:rPr lang="ru-RU" dirty="0"/>
              <a:t>) — штучно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 </a:t>
            </a:r>
            <a:r>
              <a:rPr lang="ru-RU" dirty="0" err="1" smtClean="0"/>
              <a:t>полімерів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81" y="2924944"/>
            <a:ext cx="2232248" cy="237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7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>
            <a:normAutofit/>
          </a:bodyPr>
          <a:lstStyle/>
          <a:p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дискретних</a:t>
            </a:r>
            <a:r>
              <a:rPr lang="ru-RU" i="1" dirty="0"/>
              <a:t> (</a:t>
            </a:r>
            <a:r>
              <a:rPr lang="ru-RU" i="1" dirty="0" err="1"/>
              <a:t>окремих</a:t>
            </a:r>
            <a:r>
              <a:rPr lang="ru-RU" i="1" dirty="0"/>
              <a:t>) </a:t>
            </a:r>
            <a:r>
              <a:rPr lang="ru-RU" i="1" dirty="0" err="1"/>
              <a:t>виробів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пресування</a:t>
            </a:r>
            <a:r>
              <a:rPr lang="ru-RU" dirty="0"/>
              <a:t> (</a:t>
            </a:r>
            <a:r>
              <a:rPr lang="ru-RU" dirty="0" err="1"/>
              <a:t>холодне</a:t>
            </a:r>
            <a:r>
              <a:rPr lang="ru-RU" dirty="0"/>
              <a:t>, </a:t>
            </a:r>
            <a:r>
              <a:rPr lang="ru-RU" dirty="0" err="1"/>
              <a:t>гаряче</a:t>
            </a:r>
            <a:r>
              <a:rPr lang="ru-RU" dirty="0"/>
              <a:t>, </a:t>
            </a:r>
            <a:r>
              <a:rPr lang="ru-RU" dirty="0" err="1"/>
              <a:t>литтєве</a:t>
            </a:r>
            <a:r>
              <a:rPr lang="ru-RU" dirty="0"/>
              <a:t>, </a:t>
            </a:r>
            <a:r>
              <a:rPr lang="ru-RU" dirty="0" err="1"/>
              <a:t>штампування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лиття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лиття</a:t>
            </a:r>
            <a:r>
              <a:rPr lang="ru-RU" dirty="0"/>
              <a:t> без </a:t>
            </a:r>
            <a:r>
              <a:rPr lang="ru-RU" dirty="0" err="1"/>
              <a:t>тиску</a:t>
            </a:r>
            <a:r>
              <a:rPr lang="ru-RU" dirty="0"/>
              <a:t> (для </a:t>
            </a:r>
            <a:r>
              <a:rPr lang="ru-RU" dirty="0" err="1"/>
              <a:t>реактопластів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формування</a:t>
            </a:r>
            <a:r>
              <a:rPr lang="ru-RU" dirty="0"/>
              <a:t> на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ru-RU" dirty="0" err="1"/>
              <a:t>пневмовакуумформування</a:t>
            </a:r>
            <a:r>
              <a:rPr lang="ru-RU" dirty="0"/>
              <a:t>, </a:t>
            </a:r>
            <a:r>
              <a:rPr lang="ru-RU" dirty="0" err="1"/>
              <a:t>видувне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</a:t>
            </a:r>
            <a:r>
              <a:rPr lang="ru-RU" dirty="0" err="1"/>
              <a:t>відцентрове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</a:t>
            </a:r>
            <a:r>
              <a:rPr lang="ru-RU" dirty="0" err="1"/>
              <a:t>ротаційне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формування</a:t>
            </a:r>
            <a:r>
              <a:rPr lang="ru-RU" dirty="0"/>
              <a:t> на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ru-RU" dirty="0" err="1"/>
              <a:t>намотування</a:t>
            </a:r>
            <a:r>
              <a:rPr lang="ru-RU" dirty="0"/>
              <a:t>, </a:t>
            </a:r>
            <a:r>
              <a:rPr lang="ru-RU" dirty="0" err="1"/>
              <a:t>вмочування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029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/>
          <a:lstStyle/>
          <a:p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виробів</a:t>
            </a:r>
            <a:r>
              <a:rPr lang="ru-RU" i="1" dirty="0"/>
              <a:t> </a:t>
            </a:r>
            <a:r>
              <a:rPr lang="ru-RU" i="1" dirty="0" err="1"/>
              <a:t>напівфабрикатів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сполучення</a:t>
            </a:r>
            <a:r>
              <a:rPr lang="ru-RU" dirty="0"/>
              <a:t> </a:t>
            </a:r>
            <a:r>
              <a:rPr lang="ru-RU" dirty="0" err="1"/>
              <a:t>полімера</a:t>
            </a:r>
            <a:r>
              <a:rPr lang="ru-RU" dirty="0"/>
              <a:t> з </a:t>
            </a:r>
            <a:r>
              <a:rPr lang="ru-RU" dirty="0" err="1"/>
              <a:t>полімером</a:t>
            </a:r>
            <a:r>
              <a:rPr lang="ru-RU" dirty="0"/>
              <a:t> (</a:t>
            </a:r>
            <a:r>
              <a:rPr lang="ru-RU" dirty="0" err="1"/>
              <a:t>зварювання</a:t>
            </a:r>
            <a:r>
              <a:rPr lang="ru-RU" dirty="0"/>
              <a:t>, </a:t>
            </a:r>
            <a:r>
              <a:rPr lang="ru-RU" dirty="0" err="1"/>
              <a:t>склеювання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сполучення</a:t>
            </a:r>
            <a:r>
              <a:rPr lang="ru-RU" dirty="0"/>
              <a:t> </a:t>
            </a:r>
            <a:r>
              <a:rPr lang="ru-RU" dirty="0" err="1"/>
              <a:t>неполімера</a:t>
            </a:r>
            <a:r>
              <a:rPr lang="ru-RU" dirty="0"/>
              <a:t> з </a:t>
            </a:r>
            <a:r>
              <a:rPr lang="ru-RU" dirty="0" err="1"/>
              <a:t>полімером</a:t>
            </a:r>
            <a:r>
              <a:rPr lang="ru-RU" dirty="0"/>
              <a:t> (</a:t>
            </a:r>
            <a:r>
              <a:rPr lang="ru-RU" dirty="0" err="1"/>
              <a:t>напилення</a:t>
            </a:r>
            <a:r>
              <a:rPr lang="ru-RU" dirty="0"/>
              <a:t>, </a:t>
            </a:r>
            <a:r>
              <a:rPr lang="ru-RU" dirty="0" err="1"/>
              <a:t>металізація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орієнтаційне</a:t>
            </a:r>
            <a:r>
              <a:rPr lang="ru-RU" dirty="0"/>
              <a:t> </a:t>
            </a:r>
            <a:r>
              <a:rPr lang="ru-RU" dirty="0" err="1"/>
              <a:t>витягування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термообробка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різанням</a:t>
            </a:r>
            <a:r>
              <a:rPr lang="ru-RU" dirty="0"/>
              <a:t>, </a:t>
            </a:r>
            <a:endParaRPr lang="ru-RU" dirty="0" smtClean="0"/>
          </a:p>
          <a:p>
            <a:pPr lvl="1"/>
            <a:r>
              <a:rPr lang="ru-RU" dirty="0" err="1" smtClean="0"/>
              <a:t>складання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501008"/>
            <a:ext cx="3072342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183880" cy="4187952"/>
          </a:xfrm>
        </p:spPr>
        <p:txBody>
          <a:bodyPr>
            <a:normAutofit/>
          </a:bodyPr>
          <a:lstStyle/>
          <a:p>
            <a:r>
              <a:rPr lang="ru-RU" b="1" dirty="0" smtClean="0"/>
              <a:t>Пластична </a:t>
            </a:r>
            <a:r>
              <a:rPr lang="ru-RU" b="1" dirty="0" err="1"/>
              <a:t>маса</a:t>
            </a:r>
            <a:r>
              <a:rPr lang="ru-RU" dirty="0"/>
              <a:t> — </a:t>
            </a:r>
            <a:r>
              <a:rPr lang="ru-RU" dirty="0" err="1"/>
              <a:t>матеріал</a:t>
            </a:r>
            <a:r>
              <a:rPr lang="ru-RU" dirty="0"/>
              <a:t>, основою </a:t>
            </a:r>
            <a:r>
              <a:rPr lang="ru-RU" dirty="0" err="1"/>
              <a:t>якого</a:t>
            </a:r>
            <a:r>
              <a:rPr lang="ru-RU" dirty="0"/>
              <a:t> є </a:t>
            </a:r>
            <a:r>
              <a:rPr lang="ru-RU" dirty="0" err="1"/>
              <a:t>полімер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у </a:t>
            </a:r>
            <a:r>
              <a:rPr lang="ru-RU" dirty="0" err="1"/>
              <a:t>в'язкорідкому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високоеластичному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експлуатації</a:t>
            </a:r>
            <a:r>
              <a:rPr lang="ru-RU" dirty="0"/>
              <a:t> — в </a:t>
            </a:r>
            <a:r>
              <a:rPr lang="ru-RU" dirty="0" err="1"/>
              <a:t>склоподібному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 </a:t>
            </a:r>
            <a:r>
              <a:rPr lang="ru-RU" dirty="0" err="1"/>
              <a:t>кристалічному</a:t>
            </a:r>
            <a:r>
              <a:rPr lang="ru-RU" dirty="0"/>
              <a:t> </a:t>
            </a:r>
            <a:r>
              <a:rPr lang="ru-RU" dirty="0" smtClean="0"/>
              <a:t>стан</a:t>
            </a:r>
            <a:r>
              <a:rPr lang="uk-UA" dirty="0" smtClean="0"/>
              <a:t>і</a:t>
            </a:r>
            <a:endParaRPr lang="ru-RU" dirty="0"/>
          </a:p>
          <a:p>
            <a:r>
              <a:rPr lang="ru-RU" dirty="0" err="1"/>
              <a:t>Пластмаси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smtClean="0"/>
              <a:t>при </a:t>
            </a:r>
            <a:r>
              <a:rPr lang="ru-RU" dirty="0" err="1"/>
              <a:t>підвищеній</a:t>
            </a:r>
            <a:r>
              <a:rPr lang="ru-RU" dirty="0"/>
              <a:t> </a:t>
            </a:r>
            <a:r>
              <a:rPr lang="ru-RU" dirty="0" err="1"/>
              <a:t>температурі</a:t>
            </a:r>
            <a:r>
              <a:rPr lang="ru-RU" dirty="0"/>
              <a:t>, у той час коли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 </a:t>
            </a:r>
            <a:r>
              <a:rPr lang="ru-RU" dirty="0" err="1"/>
              <a:t>пластичність</a:t>
            </a:r>
            <a:r>
              <a:rPr lang="ru-RU" dirty="0"/>
              <a:t>. </a:t>
            </a:r>
            <a:r>
              <a:rPr lang="ru-RU" dirty="0" err="1"/>
              <a:t>Сировиною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є </a:t>
            </a:r>
            <a:r>
              <a:rPr lang="ru-RU" dirty="0" err="1"/>
              <a:t>нафта,природний</a:t>
            </a:r>
            <a:r>
              <a:rPr lang="ru-RU" dirty="0"/>
              <a:t> газ, </a:t>
            </a:r>
            <a:r>
              <a:rPr lang="ru-RU" dirty="0" err="1"/>
              <a:t>кам'яне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, </a:t>
            </a:r>
            <a:r>
              <a:rPr lang="ru-RU" dirty="0" err="1"/>
              <a:t>сланці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15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мала </a:t>
            </a:r>
            <a:r>
              <a:rPr lang="ru-RU" dirty="0" err="1"/>
              <a:t>густина</a:t>
            </a:r>
            <a:r>
              <a:rPr lang="ru-RU" dirty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зменшує</a:t>
            </a:r>
            <a:r>
              <a:rPr lang="ru-RU" dirty="0"/>
              <a:t> </a:t>
            </a:r>
            <a:r>
              <a:rPr lang="ru-RU" dirty="0" err="1"/>
              <a:t>масу</a:t>
            </a:r>
            <a:r>
              <a:rPr lang="ru-RU" dirty="0"/>
              <a:t> деталей, </a:t>
            </a:r>
            <a:r>
              <a:rPr lang="ru-RU" dirty="0" err="1"/>
              <a:t>висока</a:t>
            </a:r>
            <a:r>
              <a:rPr lang="ru-RU" dirty="0"/>
              <a:t> </a:t>
            </a:r>
            <a:r>
              <a:rPr lang="ru-RU" dirty="0" err="1"/>
              <a:t>корозійна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 та широкий </a:t>
            </a:r>
            <a:r>
              <a:rPr lang="ru-RU" dirty="0" err="1"/>
              <a:t>діапазон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 </a:t>
            </a:r>
            <a:r>
              <a:rPr lang="ru-RU" dirty="0" err="1" smtClean="0"/>
              <a:t>Гарні</a:t>
            </a:r>
            <a:r>
              <a:rPr lang="ru-RU" dirty="0" smtClean="0"/>
              <a:t> </a:t>
            </a:r>
            <a:r>
              <a:rPr lang="ru-RU" dirty="0" err="1" smtClean="0"/>
              <a:t>антифрикційні</a:t>
            </a:r>
            <a:r>
              <a:rPr lang="ru-RU" dirty="0"/>
              <a:t> характеристики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з </a:t>
            </a:r>
            <a:r>
              <a:rPr lang="ru-RU" dirty="0" err="1"/>
              <a:t>успіхом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 </a:t>
            </a:r>
            <a:r>
              <a:rPr lang="ru-RU" dirty="0" err="1"/>
              <a:t>підшипників</a:t>
            </a:r>
            <a:r>
              <a:rPr lang="ru-RU" dirty="0"/>
              <a:t> </a:t>
            </a:r>
            <a:r>
              <a:rPr lang="ru-RU" dirty="0" err="1"/>
              <a:t>ковзання</a:t>
            </a:r>
            <a:r>
              <a:rPr lang="ru-RU" dirty="0"/>
              <a:t>. </a:t>
            </a:r>
            <a:r>
              <a:rPr lang="ru-RU" dirty="0" err="1"/>
              <a:t>Високий</a:t>
            </a:r>
            <a:r>
              <a:rPr lang="ru-RU" dirty="0"/>
              <a:t> 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тертя</a:t>
            </a:r>
            <a:r>
              <a:rPr lang="ru-RU" dirty="0"/>
              <a:t> 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для </a:t>
            </a:r>
            <a:r>
              <a:rPr lang="ru-RU" dirty="0" err="1"/>
              <a:t>гальмових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.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пластмаси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: </a:t>
            </a:r>
            <a:r>
              <a:rPr lang="ru-RU" dirty="0" err="1"/>
              <a:t>високі</a:t>
            </a:r>
            <a:r>
              <a:rPr lang="ru-RU" dirty="0"/>
              <a:t> </a:t>
            </a:r>
            <a:r>
              <a:rPr lang="ru-RU" dirty="0" err="1" smtClean="0"/>
              <a:t>електроізоляційні</a:t>
            </a:r>
            <a:r>
              <a:rPr lang="ru-RU" dirty="0"/>
              <a:t> та </a:t>
            </a:r>
            <a:r>
              <a:rPr lang="ru-RU" dirty="0" err="1"/>
              <a:t>теплоізоляційні</a:t>
            </a:r>
            <a:r>
              <a:rPr lang="ru-RU" dirty="0"/>
              <a:t> характеристики,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прозорість</a:t>
            </a:r>
            <a:r>
              <a:rPr lang="ru-RU" dirty="0"/>
              <a:t>,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99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Пластмаси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err="1" smtClean="0"/>
              <a:t>Термоплас-</a:t>
            </a:r>
            <a:r>
              <a:rPr lang="uk-UA" dirty="0" smtClean="0"/>
              <a:t>      </a:t>
            </a:r>
            <a:r>
              <a:rPr lang="uk-UA" dirty="0" err="1" smtClean="0"/>
              <a:t>Термореак-</a:t>
            </a:r>
            <a:r>
              <a:rPr lang="uk-UA" dirty="0" smtClean="0"/>
              <a:t>	</a:t>
            </a:r>
            <a:r>
              <a:rPr lang="uk-UA" dirty="0" err="1" smtClean="0"/>
              <a:t>Високо-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тичні</a:t>
            </a:r>
            <a:r>
              <a:rPr lang="ru-RU" dirty="0" smtClean="0"/>
              <a:t>	       </a:t>
            </a:r>
            <a:r>
              <a:rPr lang="ru-RU" dirty="0" err="1" smtClean="0"/>
              <a:t>тивні</a:t>
            </a:r>
            <a:r>
              <a:rPr lang="ru-RU" dirty="0" smtClean="0"/>
              <a:t>                 </a:t>
            </a:r>
            <a:r>
              <a:rPr lang="ru-RU" dirty="0" err="1" smtClean="0"/>
              <a:t>еластичні</a:t>
            </a:r>
            <a:endParaRPr lang="uk-UA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23728" y="1628800"/>
            <a:ext cx="122413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99992" y="1628800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52120" y="1648331"/>
            <a:ext cx="864096" cy="1348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312" y="3933056"/>
            <a:ext cx="2883603" cy="215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4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Термопластичні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Поліетилен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Поліпропілен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Полістирол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Поліметилметакрилат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Поліетлентерефталат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Фторопласти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Поліамід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17263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err="1"/>
              <a:t>Термореактивні</a:t>
            </a:r>
            <a:r>
              <a:rPr lang="ru-RU" i="1" dirty="0"/>
              <a:t> </a:t>
            </a:r>
            <a:r>
              <a:rPr lang="ru-RU" sz="4900" i="1" dirty="0" err="1"/>
              <a:t>пластмаси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1" y="2119257"/>
            <a:ext cx="4621128" cy="3603812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/>
              <a:t>фенопласти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фенолоальдегідних</a:t>
            </a:r>
            <a:r>
              <a:rPr lang="ru-RU" dirty="0"/>
              <a:t> смолах;</a:t>
            </a:r>
          </a:p>
          <a:p>
            <a:r>
              <a:rPr lang="ru-RU" i="1" dirty="0" err="1"/>
              <a:t>амінопласти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аміносмол</a:t>
            </a:r>
            <a:r>
              <a:rPr lang="ru-RU" dirty="0"/>
              <a:t>;</a:t>
            </a:r>
          </a:p>
          <a:p>
            <a:r>
              <a:rPr lang="ru-RU" i="1" dirty="0" err="1"/>
              <a:t>поліефірні</a:t>
            </a:r>
            <a:r>
              <a:rPr lang="ru-RU" dirty="0"/>
              <a:t>, </a:t>
            </a:r>
            <a:r>
              <a:rPr lang="ru-RU" dirty="0" err="1"/>
              <a:t>отримані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поліефірних</a:t>
            </a:r>
            <a:r>
              <a:rPr lang="ru-RU" dirty="0"/>
              <a:t> смол і </a:t>
            </a:r>
            <a:r>
              <a:rPr lang="ru-RU" dirty="0" err="1"/>
              <a:t>скловолоконних</a:t>
            </a:r>
            <a:r>
              <a:rPr lang="ru-RU" dirty="0"/>
              <a:t> </a:t>
            </a:r>
            <a:r>
              <a:rPr lang="ru-RU" dirty="0" err="1"/>
              <a:t>наповнювачів</a:t>
            </a:r>
            <a:r>
              <a:rPr lang="ru-RU" dirty="0"/>
              <a:t>;</a:t>
            </a:r>
          </a:p>
          <a:p>
            <a:r>
              <a:rPr lang="ru-RU" i="1" dirty="0" err="1"/>
              <a:t>епоксидні</a:t>
            </a:r>
            <a:r>
              <a:rPr lang="ru-RU" dirty="0"/>
              <a:t> — </a:t>
            </a:r>
            <a:r>
              <a:rPr lang="ru-RU" dirty="0" err="1"/>
              <a:t>мономерні</a:t>
            </a:r>
            <a:r>
              <a:rPr lang="ru-RU" dirty="0"/>
              <a:t>, </a:t>
            </a:r>
            <a:r>
              <a:rPr lang="ru-RU" dirty="0" err="1"/>
              <a:t>олігомерні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поліефірні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у склад молекул </a:t>
            </a:r>
            <a:r>
              <a:rPr lang="ru-RU" dirty="0" err="1"/>
              <a:t>яких</a:t>
            </a:r>
            <a:r>
              <a:rPr lang="ru-RU" dirty="0"/>
              <a:t> входить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епоксидних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гліцидилових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;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067106"/>
            <a:ext cx="26193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5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4814349"/>
          </a:xfrm>
        </p:spPr>
        <p:txBody>
          <a:bodyPr>
            <a:normAutofit/>
          </a:bodyPr>
          <a:lstStyle/>
          <a:p>
            <a:r>
              <a:rPr lang="ru-RU" i="1" dirty="0" err="1"/>
              <a:t>кремнійорганічні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кремнійорганічних</a:t>
            </a:r>
            <a:r>
              <a:rPr lang="ru-RU" dirty="0"/>
              <a:t> </a:t>
            </a:r>
            <a:r>
              <a:rPr lang="ru-RU" dirty="0" err="1">
                <a:hlinkClick r:id="rId2" tooltip="Олігомер"/>
              </a:rPr>
              <a:t>олігомерів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гідроксильні</a:t>
            </a:r>
            <a:r>
              <a:rPr lang="ru-RU" dirty="0"/>
              <a:t> і </a:t>
            </a:r>
            <a:r>
              <a:rPr lang="ru-RU" dirty="0" err="1"/>
              <a:t>ефірні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r>
              <a:rPr lang="ru-RU" i="1" dirty="0" err="1"/>
              <a:t>поліуретанові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отримуються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поліуретанових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в основному </a:t>
            </a:r>
            <a:r>
              <a:rPr lang="ru-RU" dirty="0" err="1"/>
              <a:t>ланцюгу</a:t>
            </a:r>
            <a:r>
              <a:rPr lang="ru-RU" dirty="0"/>
              <a:t> макромолекул </a:t>
            </a:r>
            <a:r>
              <a:rPr lang="ru-RU" dirty="0" err="1"/>
              <a:t>уретанові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r>
              <a:rPr lang="ru-RU" i="1" dirty="0" err="1"/>
              <a:t>алкидні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алкидних</a:t>
            </a:r>
            <a:r>
              <a:rPr lang="ru-RU" dirty="0"/>
              <a:t> смолах (</a:t>
            </a:r>
            <a:r>
              <a:rPr lang="ru-RU" dirty="0" err="1"/>
              <a:t>гліфталевій</a:t>
            </a:r>
            <a:r>
              <a:rPr lang="ru-RU" dirty="0"/>
              <a:t>, </a:t>
            </a:r>
            <a:r>
              <a:rPr lang="ru-RU" dirty="0" err="1"/>
              <a:t>пентафталевій</a:t>
            </a:r>
            <a:r>
              <a:rPr lang="ru-RU" dirty="0"/>
              <a:t>, </a:t>
            </a:r>
            <a:r>
              <a:rPr lang="ru-RU" dirty="0" err="1"/>
              <a:t>етриіталевій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83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з </a:t>
            </a:r>
            <a:r>
              <a:rPr lang="ru-RU" dirty="0" err="1" smtClean="0"/>
              <a:t>пластмас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</a:t>
            </a:r>
            <a:r>
              <a:rPr lang="ru-RU" dirty="0" err="1"/>
              <a:t>зводяться</a:t>
            </a:r>
            <a:r>
              <a:rPr lang="ru-RU" dirty="0"/>
              <a:t> до </a:t>
            </a:r>
            <a:r>
              <a:rPr lang="ru-RU" dirty="0" err="1"/>
              <a:t>подавання</a:t>
            </a:r>
            <a:r>
              <a:rPr lang="ru-RU" dirty="0"/>
              <a:t> </a:t>
            </a:r>
            <a:r>
              <a:rPr lang="ru-RU" dirty="0" err="1"/>
              <a:t>розплаву</a:t>
            </a:r>
            <a:r>
              <a:rPr lang="ru-RU" dirty="0"/>
              <a:t> у форму,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твердне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(</a:t>
            </a:r>
            <a:r>
              <a:rPr lang="ru-RU" dirty="0" err="1"/>
              <a:t>термопласти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зшивання</a:t>
            </a:r>
            <a:r>
              <a:rPr lang="ru-RU" dirty="0"/>
              <a:t> (</a:t>
            </a:r>
            <a:r>
              <a:rPr lang="ru-RU" dirty="0" err="1"/>
              <a:t>реактопласти</a:t>
            </a:r>
            <a:r>
              <a:rPr lang="ru-RU" dirty="0"/>
              <a:t>). </a:t>
            </a:r>
            <a:r>
              <a:rPr lang="ru-RU" dirty="0" err="1"/>
              <a:t>Подавання</a:t>
            </a:r>
            <a:r>
              <a:rPr lang="ru-RU" dirty="0"/>
              <a:t> </a:t>
            </a:r>
            <a:r>
              <a:rPr lang="ru-RU" dirty="0" err="1"/>
              <a:t>розплаву</a:t>
            </a:r>
            <a:r>
              <a:rPr lang="ru-RU" dirty="0"/>
              <a:t> у форму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періодичним</a:t>
            </a:r>
            <a:r>
              <a:rPr lang="ru-RU" dirty="0"/>
              <a:t> (</a:t>
            </a:r>
            <a:r>
              <a:rPr lang="ru-RU" dirty="0" err="1"/>
              <a:t>литво</a:t>
            </a:r>
            <a:r>
              <a:rPr lang="ru-RU" dirty="0"/>
              <a:t>, </a:t>
            </a:r>
            <a:r>
              <a:rPr lang="ru-RU" dirty="0" err="1"/>
              <a:t>пресування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неперервним</a:t>
            </a:r>
            <a:r>
              <a:rPr lang="ru-RU" dirty="0"/>
              <a:t> (</a:t>
            </a:r>
            <a:r>
              <a:rPr lang="ru-RU" dirty="0" err="1"/>
              <a:t>еструзія</a:t>
            </a:r>
            <a:r>
              <a:rPr lang="ru-RU" dirty="0"/>
              <a:t>, </a:t>
            </a:r>
            <a:r>
              <a:rPr lang="ru-RU" dirty="0" err="1"/>
              <a:t>кландрування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У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перебуваючи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, у другому — при </a:t>
            </a:r>
            <a:r>
              <a:rPr lang="ru-RU" dirty="0" err="1"/>
              <a:t>проходженні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форму. </a:t>
            </a:r>
          </a:p>
        </p:txBody>
      </p:sp>
    </p:spTree>
    <p:extLst>
      <p:ext uri="{BB962C8B-B14F-4D97-AF65-F5344CB8AC3E}">
        <p14:creationId xmlns:p14="http://schemas.microsoft.com/office/powerpoint/2010/main" val="231517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1" y="980728"/>
            <a:ext cx="4837152" cy="4742341"/>
          </a:xfrm>
        </p:spPr>
        <p:txBody>
          <a:bodyPr>
            <a:normAutofit lnSpcReduction="10000"/>
          </a:bodyPr>
          <a:lstStyle/>
          <a:p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неперервних</a:t>
            </a:r>
            <a:r>
              <a:rPr lang="ru-RU" i="1" dirty="0"/>
              <a:t> (</a:t>
            </a:r>
            <a:r>
              <a:rPr lang="ru-RU" i="1" dirty="0" err="1"/>
              <a:t>погонажних</a:t>
            </a:r>
            <a:r>
              <a:rPr lang="ru-RU" i="1" dirty="0"/>
              <a:t>) </a:t>
            </a:r>
            <a:r>
              <a:rPr lang="ru-RU" i="1" dirty="0" err="1"/>
              <a:t>виробів</a:t>
            </a:r>
            <a:r>
              <a:rPr lang="ru-RU" dirty="0"/>
              <a:t>:</a:t>
            </a:r>
          </a:p>
          <a:p>
            <a:pPr lvl="1"/>
            <a:r>
              <a:rPr lang="ru-RU" dirty="0" err="1"/>
              <a:t>кландрування</a:t>
            </a:r>
            <a:r>
              <a:rPr lang="ru-RU" dirty="0"/>
              <a:t>, </a:t>
            </a:r>
            <a:r>
              <a:rPr lang="ru-RU" dirty="0" err="1"/>
              <a:t>вальцювання</a:t>
            </a:r>
            <a:r>
              <a:rPr lang="ru-RU" dirty="0"/>
              <a:t> (</a:t>
            </a:r>
            <a:r>
              <a:rPr lang="ru-RU" dirty="0" err="1"/>
              <a:t>аркуші</a:t>
            </a:r>
            <a:r>
              <a:rPr lang="ru-RU" dirty="0"/>
              <a:t>, </a:t>
            </a:r>
            <a:r>
              <a:rPr lang="ru-RU" dirty="0" err="1"/>
              <a:t>плівка</a:t>
            </a:r>
            <a:r>
              <a:rPr lang="ru-RU" dirty="0"/>
              <a:t>, </a:t>
            </a:r>
            <a:r>
              <a:rPr lang="ru-RU" dirty="0" err="1"/>
              <a:t>оболонки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формування</a:t>
            </a:r>
            <a:r>
              <a:rPr lang="ru-RU" dirty="0"/>
              <a:t> на </a:t>
            </a:r>
            <a:r>
              <a:rPr lang="ru-RU" dirty="0" err="1"/>
              <a:t>безперервній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(</a:t>
            </a:r>
            <a:r>
              <a:rPr lang="ru-RU" dirty="0" err="1"/>
              <a:t>просочування</a:t>
            </a:r>
            <a:r>
              <a:rPr lang="ru-RU" dirty="0"/>
              <a:t>, </a:t>
            </a:r>
            <a:r>
              <a:rPr lang="ru-RU" dirty="0" err="1"/>
              <a:t>промащування</a:t>
            </a:r>
            <a:r>
              <a:rPr lang="ru-RU" dirty="0"/>
              <a:t>, </a:t>
            </a:r>
            <a:r>
              <a:rPr lang="ru-RU" dirty="0" err="1"/>
              <a:t>обкладання</a:t>
            </a:r>
            <a:r>
              <a:rPr lang="ru-RU" dirty="0"/>
              <a:t>, </a:t>
            </a:r>
            <a:r>
              <a:rPr lang="ru-RU" dirty="0" err="1"/>
              <a:t>виливання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екструзія</a:t>
            </a:r>
            <a:r>
              <a:rPr lang="ru-RU" dirty="0"/>
              <a:t> (</a:t>
            </a:r>
            <a:r>
              <a:rPr lang="ru-RU" dirty="0" err="1"/>
              <a:t>аркуші</a:t>
            </a:r>
            <a:r>
              <a:rPr lang="ru-RU" dirty="0"/>
              <a:t>, </a:t>
            </a:r>
            <a:r>
              <a:rPr lang="ru-RU" dirty="0" err="1"/>
              <a:t>плівки</a:t>
            </a:r>
            <a:r>
              <a:rPr lang="ru-RU" dirty="0"/>
              <a:t>, </a:t>
            </a:r>
            <a:r>
              <a:rPr lang="ru-RU" dirty="0" err="1"/>
              <a:t>профілі</a:t>
            </a:r>
            <a:r>
              <a:rPr lang="ru-RU" dirty="0"/>
              <a:t>, труби, </a:t>
            </a:r>
            <a:r>
              <a:rPr lang="ru-RU" dirty="0" err="1"/>
              <a:t>кабельні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);</a:t>
            </a:r>
          </a:p>
          <a:p>
            <a:pPr lvl="1"/>
            <a:r>
              <a:rPr lang="ru-RU" dirty="0" err="1"/>
              <a:t>штрангпресування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протягування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789040"/>
            <a:ext cx="2686131" cy="201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27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48</TotalTime>
  <Words>183</Words>
  <Application>Microsoft Office PowerPoint</Application>
  <PresentationFormat>Экран (4:3)</PresentationFormat>
  <Paragraphs>48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Пластмаса </vt:lpstr>
      <vt:lpstr>Презентация PowerPoint</vt:lpstr>
      <vt:lpstr>Властивості пластмас </vt:lpstr>
      <vt:lpstr>Пластмаси</vt:lpstr>
      <vt:lpstr>Термопластичні</vt:lpstr>
      <vt:lpstr>Термореактивні пластмаси</vt:lpstr>
      <vt:lpstr>Презентация PowerPoint</vt:lpstr>
      <vt:lpstr>Способи формування виробів з пластмас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Uzer</cp:lastModifiedBy>
  <cp:revision>5</cp:revision>
  <dcterms:created xsi:type="dcterms:W3CDTF">2014-01-20T17:34:49Z</dcterms:created>
  <dcterms:modified xsi:type="dcterms:W3CDTF">2014-01-20T18:23:09Z</dcterms:modified>
</cp:coreProperties>
</file>