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18067-EF5E-4589-9C8C-6D7A026518F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9437A-E5B4-4A32-A57C-6D51CE338E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9437A-E5B4-4A32-A57C-6D51CE338E9C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51C890-8DD1-4690-8FE4-0C9F9316C1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D09BD-4E1C-41EA-87C0-79FA8DC6E3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864403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Загальні відомості про природний та зріджений </a:t>
            </a:r>
            <a:r>
              <a:rPr lang="uk-UA" b="1" dirty="0" smtClean="0"/>
              <a:t>гази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2928934"/>
            <a:ext cx="5815026" cy="207170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Виконали</a:t>
            </a:r>
          </a:p>
          <a:p>
            <a:r>
              <a:rPr lang="uk-UA" dirty="0" smtClean="0"/>
              <a:t>учні 10-А класу</a:t>
            </a:r>
          </a:p>
          <a:p>
            <a:r>
              <a:rPr lang="uk-UA" dirty="0" smtClean="0"/>
              <a:t>Самойленко Олеся, Іщенко Світлана, </a:t>
            </a:r>
          </a:p>
          <a:p>
            <a:r>
              <a:rPr lang="uk-UA" dirty="0" smtClean="0"/>
              <a:t>Слєпцова Аліса, </a:t>
            </a:r>
            <a:r>
              <a:rPr lang="uk-UA" dirty="0" err="1" smtClean="0"/>
              <a:t>Черкасов</a:t>
            </a:r>
            <a:r>
              <a:rPr lang="uk-UA" dirty="0" smtClean="0"/>
              <a:t> Андрій,</a:t>
            </a:r>
          </a:p>
          <a:p>
            <a:r>
              <a:rPr lang="uk-UA" dirty="0" smtClean="0"/>
              <a:t> Халізєва Владислава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Харківська</a:t>
            </a:r>
            <a:r>
              <a:rPr kumimoji="0" lang="uk-UA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гімназія №55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6357958"/>
            <a:ext cx="9144000" cy="50004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</a:t>
            </a:r>
            <a:r>
              <a:rPr kumimoji="0" lang="uk-UA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Природний </a:t>
            </a:r>
            <a:r>
              <a:rPr lang="uk-UA" dirty="0" smtClean="0"/>
              <a:t>газ широко використовується в хімічній промисловості як вихідна </a:t>
            </a:r>
            <a:r>
              <a:rPr lang="uk-UA" dirty="0" smtClean="0"/>
              <a:t>сировина. </a:t>
            </a:r>
            <a:r>
              <a:rPr lang="uk-UA" dirty="0" smtClean="0"/>
              <a:t>Також використовується як пальне, для опалення житлових будинків, паливо для машин, </a:t>
            </a:r>
            <a:r>
              <a:rPr lang="uk-UA" dirty="0" smtClean="0"/>
              <a:t>електростанцій </a:t>
            </a:r>
            <a:r>
              <a:rPr lang="uk-UA" dirty="0" smtClean="0"/>
              <a:t>і ін.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Застосування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Україна </a:t>
            </a:r>
            <a:r>
              <a:rPr lang="uk-UA" dirty="0" smtClean="0"/>
              <a:t>відноситься до </a:t>
            </a:r>
            <a:r>
              <a:rPr lang="uk-UA" dirty="0" err="1" smtClean="0"/>
              <a:t>енергодефіцитних</a:t>
            </a:r>
            <a:r>
              <a:rPr lang="uk-UA" dirty="0" smtClean="0"/>
              <a:t> країн, яка </a:t>
            </a:r>
            <a:r>
              <a:rPr lang="uk-UA" dirty="0" smtClean="0"/>
              <a:t>задовольняє </a:t>
            </a:r>
            <a:r>
              <a:rPr lang="uk-UA" dirty="0" smtClean="0"/>
              <a:t>свої потреби в енергетичних ресурсах за рахунок власного виробництва менше ніж на 50 % (у тому числі по споживанню імпортованого природного газу на душу населення займає перше місце в світі).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Застосування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00024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Дякуємо за увагу!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200" dirty="0" smtClean="0"/>
              <a:t>	Природний </a:t>
            </a:r>
            <a:r>
              <a:rPr lang="uk-UA" sz="2200" dirty="0" smtClean="0"/>
              <a:t>газ у пластових умовах </a:t>
            </a:r>
            <a:r>
              <a:rPr lang="uk-UA" sz="2200" dirty="0" smtClean="0"/>
              <a:t>знаходиться </a:t>
            </a:r>
            <a:r>
              <a:rPr lang="uk-UA" sz="2200" dirty="0" smtClean="0"/>
              <a:t>в газоподібному стані у вигляді окремих скупчень </a:t>
            </a:r>
            <a:r>
              <a:rPr lang="uk-UA" sz="2200" dirty="0" smtClean="0"/>
              <a:t>або </a:t>
            </a:r>
            <a:r>
              <a:rPr lang="uk-UA" sz="2200" dirty="0" smtClean="0"/>
              <a:t>у вигляді газової шапки нафтогазових родовищ, а в стандартних </a:t>
            </a:r>
            <a:r>
              <a:rPr lang="uk-UA" sz="2200" dirty="0" smtClean="0"/>
              <a:t>умовах — </a:t>
            </a:r>
            <a:r>
              <a:rPr lang="uk-UA" sz="2200" dirty="0" smtClean="0"/>
              <a:t>тільки в газоподібному стані. </a:t>
            </a:r>
            <a:endParaRPr lang="uk-UA" sz="2200" dirty="0" smtClean="0"/>
          </a:p>
          <a:p>
            <a:pPr>
              <a:buNone/>
            </a:pPr>
            <a:r>
              <a:rPr lang="uk-UA" sz="2200" dirty="0" smtClean="0"/>
              <a:t>	Зріджений </a:t>
            </a:r>
            <a:r>
              <a:rPr lang="uk-UA" sz="2200" dirty="0" smtClean="0"/>
              <a:t>газ – природний газ, штучно зріджений, шляхом охолодження до -160°C</a:t>
            </a:r>
            <a:endParaRPr lang="ru-RU" sz="2200" dirty="0"/>
          </a:p>
        </p:txBody>
      </p:sp>
      <p:pic>
        <p:nvPicPr>
          <p:cNvPr id="1028" name="Picture 4" descr="http://newzz.in.ua/uploads/posts/2010-06/1276268449_692763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672585"/>
            <a:ext cx="5879383" cy="3459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густина,</a:t>
            </a:r>
            <a:endParaRPr lang="ru-RU" dirty="0" smtClean="0"/>
          </a:p>
          <a:p>
            <a:pPr lvl="0"/>
            <a:r>
              <a:rPr lang="uk-UA" dirty="0" smtClean="0"/>
              <a:t>в'язкість,</a:t>
            </a:r>
            <a:endParaRPr lang="ru-RU" dirty="0" smtClean="0"/>
          </a:p>
          <a:p>
            <a:pPr lvl="0"/>
            <a:r>
              <a:rPr lang="uk-UA" dirty="0" smtClean="0"/>
              <a:t>вологовміст,</a:t>
            </a:r>
            <a:endParaRPr lang="ru-RU" dirty="0" smtClean="0"/>
          </a:p>
          <a:p>
            <a:pPr lvl="0"/>
            <a:r>
              <a:rPr lang="uk-UA" dirty="0" smtClean="0"/>
              <a:t>розчинність,</a:t>
            </a:r>
            <a:endParaRPr lang="ru-RU" dirty="0" smtClean="0"/>
          </a:p>
          <a:p>
            <a:pPr lvl="0"/>
            <a:r>
              <a:rPr lang="uk-UA" dirty="0" smtClean="0"/>
              <a:t>зворотна конденсація,</a:t>
            </a:r>
            <a:endParaRPr lang="ru-RU" dirty="0" smtClean="0"/>
          </a:p>
          <a:p>
            <a:pPr lvl="0"/>
            <a:r>
              <a:rPr lang="uk-UA" dirty="0" smtClean="0"/>
              <a:t>критична температура і тиск,</a:t>
            </a:r>
            <a:endParaRPr lang="ru-RU" dirty="0" smtClean="0"/>
          </a:p>
          <a:p>
            <a:pPr lvl="0"/>
            <a:r>
              <a:rPr lang="uk-UA" dirty="0" smtClean="0"/>
              <a:t>об'ємний коефіцієнт,</a:t>
            </a:r>
            <a:endParaRPr lang="ru-RU" dirty="0" smtClean="0"/>
          </a:p>
          <a:p>
            <a:pPr lvl="0"/>
            <a:r>
              <a:rPr lang="uk-UA" dirty="0" smtClean="0"/>
              <a:t>коефіцієнт стисливості та ін</a:t>
            </a:r>
            <a:r>
              <a:rPr lang="uk-UA" dirty="0" smtClean="0"/>
              <a:t>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</a:t>
            </a:r>
            <a:r>
              <a:rPr lang="uk-UA" dirty="0" smtClean="0"/>
              <a:t>араметри </a:t>
            </a:r>
            <a:r>
              <a:rPr lang="uk-UA" dirty="0" smtClean="0"/>
              <a:t>які характеризують</a:t>
            </a:r>
            <a:r>
              <a:rPr lang="ru-RU" dirty="0" smtClean="0"/>
              <a:t> газ</a:t>
            </a:r>
            <a:r>
              <a:rPr lang="uk-UA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Природний </a:t>
            </a:r>
            <a:r>
              <a:rPr lang="uk-UA" dirty="0" smtClean="0"/>
              <a:t>газ створює удушливу дію на організм людини.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Сірководень </a:t>
            </a:r>
            <a:r>
              <a:rPr lang="uk-UA" dirty="0" smtClean="0"/>
              <a:t>— отрута, що викликає параліч органів дихання й серця.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Отруйні властивості природного </a:t>
            </a:r>
            <a:r>
              <a:rPr lang="uk-UA" dirty="0" smtClean="0"/>
              <a:t>газу</a:t>
            </a:r>
            <a:endParaRPr lang="ru-RU" dirty="0"/>
          </a:p>
        </p:txBody>
      </p:sp>
      <p:pic>
        <p:nvPicPr>
          <p:cNvPr id="15362" name="Picture 2" descr="http://image.zn.ua/media/images/original/Jan2011/224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286124"/>
            <a:ext cx="4559390" cy="2952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1"/>
            <a:ext cx="8229600" cy="35004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/>
              <a:t>З </a:t>
            </a:r>
            <a:r>
              <a:rPr lang="uk-UA" dirty="0" smtClean="0"/>
              <a:t>2001 року діє Форум країн-експортерів газу (GECF), до складу якого входять: </a:t>
            </a:r>
            <a:r>
              <a:rPr lang="uk-UA" b="1" dirty="0" smtClean="0"/>
              <a:t>Алжир, Болівія, Бруней, Венесуела, Єгипет, Індонезія, Іран, Катар, Лівія, Малайзія, Нігерія, Об'єднані Арабські Емірати, Оман, Росія, Тринідад і Тобаго</a:t>
            </a:r>
            <a:r>
              <a:rPr lang="uk-UA" dirty="0" smtClean="0"/>
              <a:t>. </a:t>
            </a:r>
            <a:r>
              <a:rPr lang="uk-UA" dirty="0" smtClean="0"/>
              <a:t>Також </a:t>
            </a:r>
            <a:r>
              <a:rPr lang="uk-UA" dirty="0" smtClean="0"/>
              <a:t>великі запаси газу мають </a:t>
            </a:r>
            <a:r>
              <a:rPr lang="uk-UA" b="1" dirty="0" smtClean="0"/>
              <a:t>Норвегія, США, Канада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Поширення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Карта експорту та імпорту </a:t>
            </a:r>
            <a:r>
              <a:rPr lang="uk-UA" dirty="0" err="1" smtClean="0"/>
              <a:t>ПГ</a:t>
            </a:r>
            <a:endParaRPr lang="ru-RU" dirty="0"/>
          </a:p>
        </p:txBody>
      </p:sp>
      <p:pic>
        <p:nvPicPr>
          <p:cNvPr id="17412" name="Picture 4" descr="http://upload.wikimedia.org/wikipedia/commons/7/70/LNG_import_export_world_2009_ru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3158"/>
            <a:ext cx="9144000" cy="4269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Видобуток природного </a:t>
            </a:r>
            <a:r>
              <a:rPr lang="uk-UA" dirty="0" smtClean="0"/>
              <a:t>газу</a:t>
            </a:r>
            <a:endParaRPr lang="ru-RU" dirty="0"/>
          </a:p>
        </p:txBody>
      </p:sp>
      <p:pic>
        <p:nvPicPr>
          <p:cNvPr id="21506" name="Picture 2" descr="http://900igr.net/datai/ekonomika/Nafta-gaz/0004-003-Prirodnij-gaz-perevazha-metan-zmst-jakogo-dosjaga-80-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286640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200" dirty="0" smtClean="0"/>
              <a:t>Основним </a:t>
            </a:r>
            <a:r>
              <a:rPr lang="uk-UA" sz="2200" dirty="0" smtClean="0"/>
              <a:t>видом транспорту є </a:t>
            </a:r>
            <a:r>
              <a:rPr lang="uk-UA" sz="2200" dirty="0" smtClean="0"/>
              <a:t>трубопровідний. Газопроводи </a:t>
            </a:r>
            <a:r>
              <a:rPr lang="uk-UA" sz="2200" dirty="0" smtClean="0"/>
              <a:t>великого діаметру, призначені для транспортування газу на великі відстані, називаються магістральними. Загальна довжина магістральних газопроводів в Україні становить 35,6 </a:t>
            </a:r>
            <a:r>
              <a:rPr lang="uk-UA" sz="2200" dirty="0" err="1" smtClean="0"/>
              <a:t>тис.км</a:t>
            </a:r>
            <a:r>
              <a:rPr lang="uk-UA" sz="2200" dirty="0" smtClean="0"/>
              <a:t>.</a:t>
            </a:r>
            <a:endParaRPr lang="ru-RU" sz="22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Транспортування природного </a:t>
            </a:r>
            <a:r>
              <a:rPr lang="uk-UA" dirty="0" smtClean="0"/>
              <a:t>газу</a:t>
            </a:r>
            <a:endParaRPr lang="ru-RU" dirty="0"/>
          </a:p>
        </p:txBody>
      </p:sp>
      <p:pic>
        <p:nvPicPr>
          <p:cNvPr id="22530" name="Picture 2" descr="http://www.rts.ch/2011/01/04/11/12/2864934.image?w=534&amp;h=3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00372"/>
            <a:ext cx="5357850" cy="3020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3087"/>
          </a:xfrm>
        </p:spPr>
        <p:txBody>
          <a:bodyPr/>
          <a:lstStyle/>
          <a:p>
            <a:pPr>
              <a:buNone/>
            </a:pPr>
            <a:r>
              <a:rPr lang="uk-UA" sz="2400" dirty="0" smtClean="0"/>
              <a:t>	</a:t>
            </a:r>
            <a:r>
              <a:rPr lang="uk-UA" dirty="0" smtClean="0"/>
              <a:t>Крім </a:t>
            </a:r>
            <a:r>
              <a:rPr lang="uk-UA" dirty="0" smtClean="0"/>
              <a:t>трубопровідного транспорту використовують спеціальні танкери — газовози. Це спеціальні кораблі, на яких газ перевозиться в стиснутому або скрапленому стані при визначених термобаричних умовах. Такий вид транспорту вважається економічно обґрунтованим при віддаленості споживача скрапленого газу більш 3000 км.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Транспортування природного </a:t>
            </a:r>
            <a:r>
              <a:rPr lang="uk-UA" dirty="0" smtClean="0"/>
              <a:t>газу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87</Words>
  <Application>Microsoft Office PowerPoint</Application>
  <PresentationFormat>Экран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Загальні відомості про природний та зріджений гази</vt:lpstr>
      <vt:lpstr>Слайд 2</vt:lpstr>
      <vt:lpstr>Параметри які характеризують газ:</vt:lpstr>
      <vt:lpstr>Отруйні властивості природного газу</vt:lpstr>
      <vt:lpstr>Поширення</vt:lpstr>
      <vt:lpstr>Карта експорту та імпорту ПГ</vt:lpstr>
      <vt:lpstr>Видобуток природного газу</vt:lpstr>
      <vt:lpstr>Транспортування природного газу</vt:lpstr>
      <vt:lpstr>Транспортування природного газу</vt:lpstr>
      <vt:lpstr>Застосування</vt:lpstr>
      <vt:lpstr>Слайд 11</vt:lpstr>
      <vt:lpstr>Дякуємо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відомості про природний та зріджений гази</dc:title>
  <dc:creator>Олеся</dc:creator>
  <cp:lastModifiedBy>Олеся</cp:lastModifiedBy>
  <cp:revision>5</cp:revision>
  <dcterms:created xsi:type="dcterms:W3CDTF">2014-04-07T21:21:05Z</dcterms:created>
  <dcterms:modified xsi:type="dcterms:W3CDTF">2014-04-07T22:10:59Z</dcterms:modified>
</cp:coreProperties>
</file>