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928803"/>
            <a:ext cx="7172348" cy="1470025"/>
          </a:xfrm>
        </p:spPr>
        <p:txBody>
          <a:bodyPr/>
          <a:lstStyle/>
          <a:p>
            <a:r>
              <a:rPr lang="ru-RU" altLang="ja-JP" smtClean="0"/>
              <a:t>Образец заголовка</a:t>
            </a:r>
            <a:endParaRPr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altLang="ja-JP" smtClean="0"/>
              <a:t>Образец подзаголовка</a:t>
            </a:r>
            <a:endParaRPr lang="ja-JP" altLang="en-US" dirty="0"/>
          </a:p>
        </p:txBody>
      </p:sp>
      <p:sp>
        <p:nvSpPr>
          <p:cNvPr id="4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B9D92-063C-4A63-83AC-71DF29C22A5A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AE6E3-E78C-4229-94F1-6AFF86043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74638"/>
            <a:ext cx="7829576" cy="1011222"/>
          </a:xfrm>
        </p:spPr>
        <p:txBody>
          <a:bodyPr/>
          <a:lstStyle/>
          <a:p>
            <a:r>
              <a:rPr lang="ru-RU" altLang="ja-JP" smtClean="0"/>
              <a:t>Образец заголовка</a:t>
            </a:r>
            <a:endParaRPr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285860"/>
            <a:ext cx="7829576" cy="4357718"/>
          </a:xfrm>
        </p:spPr>
        <p:txBody>
          <a:bodyPr vert="eaVert"/>
          <a:lstStyle/>
          <a:p>
            <a:pPr lvl="0"/>
            <a:r>
              <a:rPr lang="ru-RU" altLang="ja-JP" smtClean="0"/>
              <a:t>Образец текста</a:t>
            </a:r>
          </a:p>
          <a:p>
            <a:pPr lvl="1"/>
            <a:r>
              <a:rPr lang="ru-RU" altLang="ja-JP" smtClean="0"/>
              <a:t>Второй уровень</a:t>
            </a:r>
          </a:p>
          <a:p>
            <a:pPr lvl="2"/>
            <a:r>
              <a:rPr lang="ru-RU" altLang="ja-JP" smtClean="0"/>
              <a:t>Третий уровень</a:t>
            </a:r>
          </a:p>
          <a:p>
            <a:pPr lvl="3"/>
            <a:r>
              <a:rPr lang="ru-RU" altLang="ja-JP" smtClean="0"/>
              <a:t>Четвертый уровень</a:t>
            </a:r>
          </a:p>
          <a:p>
            <a:pPr lvl="4"/>
            <a:r>
              <a:rPr lang="ru-RU" altLang="ja-JP" smtClean="0"/>
              <a:t>Пятый уровень</a:t>
            </a:r>
            <a:endParaRPr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82B26-0E75-46A0-A633-AD34654379C5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FD5D-0C36-4C22-8ED0-FA5225D82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85730"/>
            <a:ext cx="1785950" cy="5565797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ru-RU" altLang="ja-JP" smtClean="0"/>
              <a:t>Образец заголовка</a:t>
            </a:r>
            <a:endParaRPr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74640"/>
            <a:ext cx="5834090" cy="5583253"/>
          </a:xfrm>
        </p:spPr>
        <p:txBody>
          <a:bodyPr vert="eaVert"/>
          <a:lstStyle/>
          <a:p>
            <a:pPr lvl="0"/>
            <a:r>
              <a:rPr lang="ru-RU" altLang="ja-JP" smtClean="0"/>
              <a:t>Образец текста</a:t>
            </a:r>
          </a:p>
          <a:p>
            <a:pPr lvl="1"/>
            <a:r>
              <a:rPr lang="ru-RU" altLang="ja-JP" smtClean="0"/>
              <a:t>Второй уровень</a:t>
            </a:r>
          </a:p>
          <a:p>
            <a:pPr lvl="2"/>
            <a:r>
              <a:rPr lang="ru-RU" altLang="ja-JP" smtClean="0"/>
              <a:t>Третий уровень</a:t>
            </a:r>
          </a:p>
          <a:p>
            <a:pPr lvl="3"/>
            <a:r>
              <a:rPr lang="ru-RU" altLang="ja-JP" smtClean="0"/>
              <a:t>Четвертый уровень</a:t>
            </a:r>
          </a:p>
          <a:p>
            <a:pPr lvl="4"/>
            <a:r>
              <a:rPr lang="ru-RU" altLang="ja-JP" smtClean="0"/>
              <a:t>Пятый уровень</a:t>
            </a:r>
            <a:endParaRPr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97D1B-6639-4D8B-BC40-7B95D01143E9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554C6-A7BD-4B25-AFCF-B46C5CAE74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altLang="ja-JP" smtClean="0"/>
              <a:t>Образец заголовка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altLang="ja-JP" smtClean="0"/>
              <a:t>Образец подзаголовка</a:t>
            </a:r>
            <a:endParaRPr lang="ja-JP" altLang="en-US"/>
          </a:p>
        </p:txBody>
      </p:sp>
      <p:sp>
        <p:nvSpPr>
          <p:cNvPr id="4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3AB17-EF48-4EF3-8965-8FFAD60822E6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AC075-7B33-4A4E-A4EB-3BAF8CEB3A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ja-JP" smtClean="0"/>
              <a:t>Образец заголовка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altLang="ja-JP" smtClean="0"/>
              <a:t>Образец текста</a:t>
            </a:r>
          </a:p>
          <a:p>
            <a:pPr lvl="1"/>
            <a:r>
              <a:rPr lang="ru-RU" altLang="ja-JP" smtClean="0"/>
              <a:t>Второй уровень</a:t>
            </a:r>
          </a:p>
          <a:p>
            <a:pPr lvl="2"/>
            <a:r>
              <a:rPr lang="ru-RU" altLang="ja-JP" smtClean="0"/>
              <a:t>Третий уровень</a:t>
            </a:r>
          </a:p>
          <a:p>
            <a:pPr lvl="3"/>
            <a:r>
              <a:rPr lang="ru-RU" altLang="ja-JP" smtClean="0"/>
              <a:t>Четвертый уровень</a:t>
            </a:r>
          </a:p>
          <a:p>
            <a:pPr lvl="4"/>
            <a:r>
              <a:rPr lang="ru-RU" altLang="ja-JP" smtClean="0"/>
              <a:t>Пятый уровень</a:t>
            </a:r>
            <a:endParaRPr lang="ja-JP" altLang="en-US"/>
          </a:p>
        </p:txBody>
      </p:sp>
      <p:sp>
        <p:nvSpPr>
          <p:cNvPr id="4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A501-69B2-4CB0-B6DE-D6322CC9F9C3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3E62-9670-4AB4-9E18-9D1B2EC96F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0" y="4714884"/>
            <a:ext cx="7215239" cy="8620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altLang="ja-JP" smtClean="0"/>
              <a:t>Образец заголовка</a:t>
            </a:r>
            <a:endParaRPr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857496"/>
            <a:ext cx="7215238" cy="17859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ja-JP" smtClean="0"/>
              <a:t>Образец текста</a:t>
            </a:r>
          </a:p>
          <a:p>
            <a:pPr lvl="1"/>
            <a:r>
              <a:rPr lang="ru-RU" altLang="ja-JP" smtClean="0"/>
              <a:t>Второй уровень</a:t>
            </a:r>
          </a:p>
          <a:p>
            <a:pPr lvl="2"/>
            <a:r>
              <a:rPr lang="ru-RU" altLang="ja-JP" smtClean="0"/>
              <a:t>Третий уровень</a:t>
            </a:r>
          </a:p>
          <a:p>
            <a:pPr lvl="3"/>
            <a:r>
              <a:rPr lang="ru-RU" altLang="ja-JP" smtClean="0"/>
              <a:t>Четвертый уровень</a:t>
            </a:r>
          </a:p>
          <a:p>
            <a:pPr lvl="4"/>
            <a:r>
              <a:rPr lang="ru-RU" altLang="ja-JP" smtClean="0"/>
              <a:t>Пятый уровень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EE791C-7EF3-43BD-A015-28CD52077BDA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54BB79-99F0-4873-9D55-7902EB94BE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ja-JP" smtClean="0"/>
              <a:t>Образец заголовка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altLang="ja-JP" smtClean="0"/>
              <a:t>Образец текста</a:t>
            </a:r>
          </a:p>
          <a:p>
            <a:pPr lvl="1"/>
            <a:r>
              <a:rPr lang="ru-RU" altLang="ja-JP" smtClean="0"/>
              <a:t>Второй уровень</a:t>
            </a:r>
          </a:p>
          <a:p>
            <a:pPr lvl="2"/>
            <a:r>
              <a:rPr lang="ru-RU" altLang="ja-JP" smtClean="0"/>
              <a:t>Третий уровень</a:t>
            </a:r>
          </a:p>
          <a:p>
            <a:pPr lvl="3"/>
            <a:r>
              <a:rPr lang="ru-RU" altLang="ja-JP" smtClean="0"/>
              <a:t>Четвертый уровень</a:t>
            </a:r>
          </a:p>
          <a:p>
            <a:pPr lvl="4"/>
            <a:r>
              <a:rPr lang="ru-RU" altLang="ja-JP" smtClean="0"/>
              <a:t>Пятый уровень</a:t>
            </a:r>
            <a:endParaRPr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altLang="ja-JP" smtClean="0"/>
              <a:t>Образец текста</a:t>
            </a:r>
          </a:p>
          <a:p>
            <a:pPr lvl="1"/>
            <a:r>
              <a:rPr lang="ru-RU" altLang="ja-JP" smtClean="0"/>
              <a:t>Второй уровень</a:t>
            </a:r>
          </a:p>
          <a:p>
            <a:pPr lvl="2"/>
            <a:r>
              <a:rPr lang="ru-RU" altLang="ja-JP" smtClean="0"/>
              <a:t>Третий уровень</a:t>
            </a:r>
          </a:p>
          <a:p>
            <a:pPr lvl="3"/>
            <a:r>
              <a:rPr lang="ru-RU" altLang="ja-JP" smtClean="0"/>
              <a:t>Четвертый уровень</a:t>
            </a:r>
          </a:p>
          <a:p>
            <a:pPr lvl="4"/>
            <a:r>
              <a:rPr lang="ru-RU" altLang="ja-JP" smtClean="0"/>
              <a:t>Пятый уровень</a:t>
            </a:r>
            <a:endParaRPr lang="ja-JP" altLang="en-US"/>
          </a:p>
        </p:txBody>
      </p:sp>
      <p:sp>
        <p:nvSpPr>
          <p:cNvPr id="5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825CF-52B5-4ECB-A613-70E9D14DE11E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6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D34D7-A5E6-430F-AC14-780A548CE6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ja-JP" smtClean="0"/>
              <a:t>Образец заголовка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ja-JP" smtClean="0"/>
              <a:t>Образец текста</a:t>
            </a:r>
          </a:p>
          <a:p>
            <a:pPr lvl="1"/>
            <a:r>
              <a:rPr lang="ru-RU" altLang="ja-JP" smtClean="0"/>
              <a:t>Второй уровень</a:t>
            </a:r>
          </a:p>
          <a:p>
            <a:pPr lvl="2"/>
            <a:r>
              <a:rPr lang="ru-RU" altLang="ja-JP" smtClean="0"/>
              <a:t>Третий уровень</a:t>
            </a:r>
          </a:p>
          <a:p>
            <a:pPr lvl="3"/>
            <a:r>
              <a:rPr lang="ru-RU" altLang="ja-JP" smtClean="0"/>
              <a:t>Четвертый уровень</a:t>
            </a:r>
          </a:p>
          <a:p>
            <a:pPr lvl="4"/>
            <a:r>
              <a:rPr lang="ru-RU" altLang="ja-JP" smtClean="0"/>
              <a:t>Пятый уровень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ja-JP" smtClean="0"/>
              <a:t>Образец текста</a:t>
            </a:r>
          </a:p>
          <a:p>
            <a:pPr lvl="1"/>
            <a:r>
              <a:rPr lang="ru-RU" altLang="ja-JP" smtClean="0"/>
              <a:t>Второй уровень</a:t>
            </a:r>
          </a:p>
          <a:p>
            <a:pPr lvl="2"/>
            <a:r>
              <a:rPr lang="ru-RU" altLang="ja-JP" smtClean="0"/>
              <a:t>Третий уровень</a:t>
            </a:r>
          </a:p>
          <a:p>
            <a:pPr lvl="3"/>
            <a:r>
              <a:rPr lang="ru-RU" altLang="ja-JP" smtClean="0"/>
              <a:t>Четвертый уровень</a:t>
            </a:r>
          </a:p>
          <a:p>
            <a:pPr lvl="4"/>
            <a:r>
              <a:rPr lang="ru-RU" altLang="ja-JP" smtClean="0"/>
              <a:t>Пятый уровень</a:t>
            </a:r>
            <a:endParaRPr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ja-JP" smtClean="0"/>
              <a:t>Образец текста</a:t>
            </a:r>
          </a:p>
          <a:p>
            <a:pPr lvl="1"/>
            <a:r>
              <a:rPr lang="ru-RU" altLang="ja-JP" smtClean="0"/>
              <a:t>Второй уровень</a:t>
            </a:r>
          </a:p>
          <a:p>
            <a:pPr lvl="2"/>
            <a:r>
              <a:rPr lang="ru-RU" altLang="ja-JP" smtClean="0"/>
              <a:t>Третий уровень</a:t>
            </a:r>
          </a:p>
          <a:p>
            <a:pPr lvl="3"/>
            <a:r>
              <a:rPr lang="ru-RU" altLang="ja-JP" smtClean="0"/>
              <a:t>Четвертый уровень</a:t>
            </a:r>
          </a:p>
          <a:p>
            <a:pPr lvl="4"/>
            <a:r>
              <a:rPr lang="ru-RU" altLang="ja-JP" smtClean="0"/>
              <a:t>Пятый уровень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ja-JP" smtClean="0"/>
              <a:t>Образец текста</a:t>
            </a:r>
          </a:p>
          <a:p>
            <a:pPr lvl="1"/>
            <a:r>
              <a:rPr lang="ru-RU" altLang="ja-JP" smtClean="0"/>
              <a:t>Второй уровень</a:t>
            </a:r>
          </a:p>
          <a:p>
            <a:pPr lvl="2"/>
            <a:r>
              <a:rPr lang="ru-RU" altLang="ja-JP" smtClean="0"/>
              <a:t>Третий уровень</a:t>
            </a:r>
          </a:p>
          <a:p>
            <a:pPr lvl="3"/>
            <a:r>
              <a:rPr lang="ru-RU" altLang="ja-JP" smtClean="0"/>
              <a:t>Четвертый уровень</a:t>
            </a:r>
          </a:p>
          <a:p>
            <a:pPr lvl="4"/>
            <a:r>
              <a:rPr lang="ru-RU" altLang="ja-JP" smtClean="0"/>
              <a:t>Пятый уровень</a:t>
            </a:r>
            <a:endParaRPr lang="ja-JP" altLang="en-US"/>
          </a:p>
        </p:txBody>
      </p:sp>
      <p:sp>
        <p:nvSpPr>
          <p:cNvPr id="7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F118-1F27-41C7-83FC-A4655AAA236C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8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34754-ECE8-461D-AC02-7A3A38DC3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4572008"/>
            <a:ext cx="6400816" cy="928686"/>
          </a:xfrm>
        </p:spPr>
        <p:txBody>
          <a:bodyPr/>
          <a:lstStyle/>
          <a:p>
            <a:r>
              <a:rPr lang="ru-RU" altLang="ja-JP" smtClean="0"/>
              <a:t>Образец заголовка</a:t>
            </a:r>
            <a:endParaRPr lang="ja-JP" altLang="en-US" dirty="0"/>
          </a:p>
        </p:txBody>
      </p:sp>
      <p:sp>
        <p:nvSpPr>
          <p:cNvPr id="3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1FE99-D49B-4523-B4B2-7F346ABC8FED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15B08-7E70-4938-9AD6-A5FC49C37F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52FAB-7635-487B-8C92-D6713FB6F3CF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3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36EDE-83E5-43F0-AF6B-1DC906289E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altLang="ja-JP" smtClean="0"/>
              <a:t>Образец заголовка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altLang="ja-JP" smtClean="0"/>
              <a:t>Образец текста</a:t>
            </a:r>
          </a:p>
          <a:p>
            <a:pPr lvl="1"/>
            <a:r>
              <a:rPr lang="ru-RU" altLang="ja-JP" smtClean="0"/>
              <a:t>Второй уровень</a:t>
            </a:r>
          </a:p>
          <a:p>
            <a:pPr lvl="2"/>
            <a:r>
              <a:rPr lang="ru-RU" altLang="ja-JP" smtClean="0"/>
              <a:t>Третий уровень</a:t>
            </a:r>
          </a:p>
          <a:p>
            <a:pPr lvl="3"/>
            <a:r>
              <a:rPr lang="ru-RU" altLang="ja-JP" smtClean="0"/>
              <a:t>Четвертый уровень</a:t>
            </a:r>
          </a:p>
          <a:p>
            <a:pPr lvl="4"/>
            <a:r>
              <a:rPr lang="ru-RU" altLang="ja-JP" smtClean="0"/>
              <a:t>Пятый уровень</a:t>
            </a:r>
            <a:endParaRPr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altLang="ja-JP" smtClean="0"/>
              <a:t>Образец текста</a:t>
            </a:r>
          </a:p>
          <a:p>
            <a:pPr lvl="1"/>
            <a:r>
              <a:rPr lang="ru-RU" altLang="ja-JP" smtClean="0"/>
              <a:t>Второй уровень</a:t>
            </a:r>
          </a:p>
          <a:p>
            <a:pPr lvl="2"/>
            <a:r>
              <a:rPr lang="ru-RU" altLang="ja-JP" smtClean="0"/>
              <a:t>Третий уровень</a:t>
            </a:r>
          </a:p>
          <a:p>
            <a:pPr lvl="3"/>
            <a:r>
              <a:rPr lang="ru-RU" altLang="ja-JP" smtClean="0"/>
              <a:t>Четвертый уровень</a:t>
            </a:r>
          </a:p>
          <a:p>
            <a:pPr lvl="4"/>
            <a:r>
              <a:rPr lang="ru-RU" altLang="ja-JP" smtClean="0"/>
              <a:t>Пятый уровень</a:t>
            </a:r>
            <a:endParaRPr lang="ja-JP"/>
          </a:p>
        </p:txBody>
      </p:sp>
      <p:sp>
        <p:nvSpPr>
          <p:cNvPr id="5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BF6D9-DFE5-4875-B118-79C69DFAE50C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6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7B696-2FAF-42BA-AB37-6DB6EA7FBB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5014914"/>
            <a:ext cx="5486400" cy="4143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ru-RU" altLang="ja-JP" smtClean="0"/>
              <a:t>Образец заголовка</a:t>
            </a:r>
            <a:endParaRPr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742960"/>
            <a:ext cx="5486400" cy="41148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altLang="ja-JP" noProof="0" smtClean="0"/>
              <a:t>Вставка рисунка</a:t>
            </a:r>
            <a:endParaRPr lang="ja-JP" altLang="en-US" noProof="0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548165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altLang="ja-JP" smtClean="0"/>
              <a:t>Образец текста</a:t>
            </a:r>
          </a:p>
          <a:p>
            <a:pPr lvl="1"/>
            <a:r>
              <a:rPr lang="ru-RU" altLang="ja-JP" smtClean="0"/>
              <a:t>Второй уровень</a:t>
            </a:r>
          </a:p>
          <a:p>
            <a:pPr lvl="2"/>
            <a:r>
              <a:rPr lang="ru-RU" altLang="ja-JP" smtClean="0"/>
              <a:t>Третий уровень</a:t>
            </a:r>
          </a:p>
          <a:p>
            <a:pPr lvl="3"/>
            <a:r>
              <a:rPr lang="ru-RU" altLang="ja-JP" smtClean="0"/>
              <a:t>Четвертый уровень</a:t>
            </a:r>
          </a:p>
          <a:p>
            <a:pPr lvl="4"/>
            <a:r>
              <a:rPr lang="ru-RU" altLang="ja-JP" smtClean="0"/>
              <a:t>Пятый уровень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5E2D-C2E9-4D1F-9621-4364A95F5DBE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D0B89-5F20-4AB8-9EB2-22AA92CFB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  <a:p>
            <a:pPr lvl="5"/>
            <a:r>
              <a:rPr lang="ja-JP" altLang="en-US" dirty="0" smtClean="0"/>
              <a:t>第</a:t>
            </a:r>
            <a:r>
              <a:rPr lang="en-US" altLang="ja-JP" dirty="0" smtClean="0"/>
              <a:t>6</a:t>
            </a:r>
            <a:r>
              <a:rPr lang="ja-JP" altLang="en-US" dirty="0" smtClean="0"/>
              <a:t>レベル</a:t>
            </a:r>
          </a:p>
          <a:p>
            <a:pPr lvl="6"/>
            <a:r>
              <a:rPr lang="ja-JP" altLang="en-US" dirty="0" smtClean="0"/>
              <a:t>第</a:t>
            </a:r>
            <a:r>
              <a:rPr lang="en-US" altLang="ja-JP" dirty="0" smtClean="0"/>
              <a:t>7</a:t>
            </a:r>
            <a:r>
              <a:rPr lang="ja-JP" altLang="en-US" dirty="0" smtClean="0"/>
              <a:t>レベル</a:t>
            </a:r>
          </a:p>
          <a:p>
            <a:pPr lvl="7"/>
            <a:r>
              <a:rPr lang="ja-JP" altLang="en-US" dirty="0" smtClean="0"/>
              <a:t>第</a:t>
            </a:r>
            <a:r>
              <a:rPr lang="en-US" altLang="ja-JP" dirty="0" smtClean="0"/>
              <a:t>8</a:t>
            </a:r>
            <a:r>
              <a:rPr lang="ja-JP" altLang="en-US" dirty="0" smtClean="0"/>
              <a:t>レベル</a:t>
            </a:r>
          </a:p>
          <a:p>
            <a:pPr lvl="8"/>
            <a:r>
              <a:rPr lang="ja-JP" altLang="en-US" dirty="0" smtClean="0"/>
              <a:t>第</a:t>
            </a:r>
            <a:r>
              <a:rPr lang="en-US" altLang="ja-JP" dirty="0" smtClean="0"/>
              <a:t>9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9EE6F26-AC75-418B-94BC-FE736F44D36A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9308575-9183-443E-A25E-1E4D492AFE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75" r:id="rId10"/>
    <p:sldLayoutId id="2147483676" r:id="rId11"/>
    <p:sldLayoutId id="2147483665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kumimoji="1"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B3687"/>
        </a:buClr>
        <a:buSzPct val="85000"/>
        <a:buFont typeface="Wingdings" pitchFamily="2" charset="2"/>
        <a:buChar char="n"/>
        <a:defRPr kumimoji="1" sz="28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B78527"/>
        </a:buClr>
        <a:buSzPct val="75000"/>
        <a:buFont typeface="Wingdings" pitchFamily="2" charset="2"/>
        <a:buChar char="n"/>
        <a:defRPr kumimoji="1" sz="24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B8662A"/>
        </a:buClr>
        <a:buSzPct val="75000"/>
        <a:buFont typeface="Wingdings" pitchFamily="2" charset="2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A34D25"/>
        </a:buClr>
        <a:buSzPct val="70000"/>
        <a:buFont typeface="Wingdings" pitchFamily="2" charset="2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14700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Вчені - хіміки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85992"/>
            <a:ext cx="4414862" cy="413244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90588">
            <a:off x="4704429" y="1738552"/>
            <a:ext cx="3655657" cy="39957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Хімія</a:t>
            </a:r>
            <a:endParaRPr lang="ru-RU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2071688"/>
            <a:ext cx="5000625" cy="4357687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"/>
              <a:buChar char="n"/>
              <a:defRPr/>
            </a:pPr>
            <a:r>
              <a:rPr lang="ru-RU" dirty="0" err="1" smtClean="0">
                <a:solidFill>
                  <a:schemeClr val="tx1"/>
                </a:solidFill>
              </a:rPr>
              <a:t>Хі́мія</a:t>
            </a:r>
            <a:r>
              <a:rPr lang="ru-RU" dirty="0" smtClean="0">
                <a:solidFill>
                  <a:schemeClr val="tx1"/>
                </a:solidFill>
              </a:rPr>
              <a:t> — одна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наук про природу, яка </a:t>
            </a:r>
            <a:r>
              <a:rPr lang="ru-RU" dirty="0" err="1" smtClean="0">
                <a:solidFill>
                  <a:schemeClr val="tx1"/>
                </a:solidFill>
              </a:rPr>
              <a:t>вивчає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молекулярно-атомні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перетворення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речовин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тобто</a:t>
            </a:r>
            <a:r>
              <a:rPr lang="ru-RU" dirty="0" smtClean="0">
                <a:solidFill>
                  <a:schemeClr val="tx1"/>
                </a:solidFill>
              </a:rPr>
              <a:t>, при </a:t>
            </a:r>
            <a:r>
              <a:rPr lang="ru-RU" dirty="0" err="1" smtClean="0">
                <a:solidFill>
                  <a:schemeClr val="tx1"/>
                </a:solidFill>
              </a:rPr>
              <a:t>яких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молекули</a:t>
            </a:r>
            <a:r>
              <a:rPr lang="ru-RU" dirty="0" smtClean="0">
                <a:solidFill>
                  <a:schemeClr val="tx1"/>
                </a:solidFill>
              </a:rPr>
              <a:t> одних </a:t>
            </a:r>
            <a:r>
              <a:rPr lang="ru-RU" dirty="0" err="1" smtClean="0">
                <a:solidFill>
                  <a:schemeClr val="tx1"/>
                </a:solidFill>
              </a:rPr>
              <a:t>речовин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руйнуються</a:t>
            </a:r>
            <a:r>
              <a:rPr lang="ru-RU" dirty="0" smtClean="0">
                <a:solidFill>
                  <a:schemeClr val="tx1"/>
                </a:solidFill>
              </a:rPr>
              <a:t>, а на </a:t>
            </a:r>
            <a:r>
              <a:rPr lang="ru-RU" dirty="0" err="1" smtClean="0">
                <a:solidFill>
                  <a:schemeClr val="tx1"/>
                </a:solidFill>
              </a:rPr>
              <a:t>їх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місці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утворюються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молекули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інших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речовин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новими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властивостями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Дмитро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Іванович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Менделєєв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429000" y="4357688"/>
            <a:ext cx="5715000" cy="2143125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smtClean="0">
                <a:solidFill>
                  <a:schemeClr val="tx1"/>
                </a:solidFill>
                <a:latin typeface="Century Schoolbook"/>
              </a:rPr>
              <a:t>народився в лютому 1834 р. у місті Тобольську, у родині директора місцевої гімназії. З 1850 р. </a:t>
            </a:r>
            <a:r>
              <a:rPr lang="ru-RU" sz="2800" smtClean="0">
                <a:solidFill>
                  <a:schemeClr val="tx1"/>
                </a:solidFill>
              </a:rPr>
              <a:t>Помер він у лютому 1907 р. від запалення легень.</a:t>
            </a:r>
          </a:p>
          <a:p>
            <a:pPr algn="ctr">
              <a:buFont typeface="Wingdings" pitchFamily="2" charset="2"/>
              <a:buNone/>
            </a:pPr>
            <a:endParaRPr lang="ru-RU" sz="2400" b="1" smtClean="0">
              <a:solidFill>
                <a:schemeClr val="tx1"/>
              </a:solidFill>
              <a:latin typeface="Century Schoolbook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3024198" cy="51411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571480"/>
            <a:ext cx="4780794" cy="39353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10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71546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Олександр</a:t>
            </a: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Михайлович Бутлеров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0" y="1285875"/>
            <a:ext cx="5500688" cy="2000250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400" smtClean="0">
                <a:solidFill>
                  <a:schemeClr val="tx1"/>
                </a:solidFill>
              </a:rPr>
              <a:t>Олександр Михайлович Бутлеров народився 6 вересня 1828 р. у місті Чистополі Казанської губернії.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smtClean="0">
                <a:solidFill>
                  <a:schemeClr val="tx1"/>
                </a:solidFill>
              </a:rPr>
              <a:t> Помер О. М. Бутлеров 17 серпня 1886 р.</a:t>
            </a:r>
          </a:p>
          <a:p>
            <a:endParaRPr lang="ru-RU" sz="280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428736"/>
            <a:ext cx="3439425" cy="38344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471852"/>
            <a:ext cx="4343847" cy="33861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Горбачевський</a:t>
            </a:r>
            <a:r>
              <a:rPr lang="ru-RU" dirty="0" smtClean="0"/>
              <a:t> </a:t>
            </a:r>
            <a:r>
              <a:rPr lang="ru-RU" dirty="0" err="1" smtClean="0"/>
              <a:t>Іван</a:t>
            </a:r>
            <a:r>
              <a:rPr lang="ru-RU" dirty="0" smtClean="0"/>
              <a:t> Якович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028950" y="4446588"/>
            <a:ext cx="6115050" cy="2411412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smtClean="0">
                <a:solidFill>
                  <a:schemeClr val="tx1"/>
                </a:solidFill>
              </a:rPr>
              <a:t>український хімік, біохімік, гігієніст та епідеміолог. Народився 5 травня 1854 року у селі Зарубинці нинішньої Тернопільської області. Помер 24 травня 1942 року.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143125"/>
            <a:ext cx="2786062" cy="39195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500188"/>
            <a:ext cx="2557462" cy="26685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1285875"/>
            <a:ext cx="3714750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Дякуємо за вашу увагу!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42938" y="3857625"/>
            <a:ext cx="4214812" cy="3000375"/>
          </a:xfrm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Японская живопись</Template>
  <TotalTime>97</TotalTime>
  <Words>97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Calibri</vt:lpstr>
      <vt:lpstr>Arial</vt:lpstr>
      <vt:lpstr>Wingdings</vt:lpstr>
      <vt:lpstr>Century Schoolbook</vt:lpstr>
      <vt:lpstr>YamatoPainting</vt:lpstr>
      <vt:lpstr>YamatoPainting</vt:lpstr>
      <vt:lpstr>YamatoPainting</vt:lpstr>
      <vt:lpstr>YamatoPainting</vt:lpstr>
      <vt:lpstr>YamatoPainting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Tycoon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Lena</dc:creator>
  <cp:lastModifiedBy>Makas</cp:lastModifiedBy>
  <cp:revision>12</cp:revision>
  <dcterms:created xsi:type="dcterms:W3CDTF">2011-09-22T12:47:28Z</dcterms:created>
  <dcterms:modified xsi:type="dcterms:W3CDTF">2012-04-21T08:44:38Z</dcterms:modified>
</cp:coreProperties>
</file>