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9" autoAdjust="0"/>
  </p:normalViewPr>
  <p:slideViewPr>
    <p:cSldViewPr>
      <p:cViewPr varScale="1">
        <p:scale>
          <a:sx n="76" d="100"/>
          <a:sy n="76" d="100"/>
        </p:scale>
        <p:origin x="-9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645024"/>
            <a:ext cx="7175351" cy="1793167"/>
          </a:xfrm>
        </p:spPr>
        <p:txBody>
          <a:bodyPr/>
          <a:lstStyle/>
          <a:p>
            <a:pPr marL="182880" indent="0" algn="r">
              <a:buNone/>
            </a:pPr>
            <a:r>
              <a:rPr lang="ru-RU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Cинтетичні</a:t>
            </a:r>
            <a:r>
              <a:rPr lang="ru-RU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миючі</a:t>
            </a:r>
            <a:r>
              <a:rPr lang="ru-RU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засоби</a:t>
            </a:r>
            <a:r>
              <a:rPr lang="ru-RU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і </a:t>
            </a:r>
            <a:r>
              <a:rPr lang="ru-RU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їхній</a:t>
            </a:r>
            <a:r>
              <a:rPr lang="ru-RU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вплив</a:t>
            </a:r>
            <a:r>
              <a:rPr lang="ru-RU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</a:t>
            </a:r>
            <a:r>
              <a:rPr lang="ru-RU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людину</a:t>
            </a:r>
            <a:r>
              <a:rPr lang="ru-RU" dirty="0"/>
              <a:t/>
            </a:r>
            <a:br>
              <a:rPr lang="ru-RU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752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30344" cy="1582112"/>
          </a:xfrm>
        </p:spPr>
        <p:txBody>
          <a:bodyPr/>
          <a:lstStyle/>
          <a:p>
            <a:pPr marL="0" indent="0">
              <a:buNone/>
            </a:pP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Що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таке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синтетичні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миючі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засоби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і як вони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працюють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pt-BR"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225" y="1844824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енциклопедії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— «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у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розчинах</a:t>
            </a:r>
            <a:r>
              <a:rPr lang="ru-RU" dirty="0"/>
              <a:t> для </a:t>
            </a:r>
            <a:r>
              <a:rPr lang="ru-RU" dirty="0" err="1"/>
              <a:t>очищення</a:t>
            </a:r>
            <a:r>
              <a:rPr lang="ru-RU" dirty="0"/>
              <a:t> (</a:t>
            </a:r>
            <a:r>
              <a:rPr lang="ru-RU" dirty="0" err="1"/>
              <a:t>відмивання</a:t>
            </a:r>
            <a:r>
              <a:rPr lang="ru-RU" dirty="0"/>
              <a:t>)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забруднень</a:t>
            </a:r>
            <a:r>
              <a:rPr lang="ru-RU" dirty="0"/>
              <a:t>.»</a:t>
            </a:r>
          </a:p>
          <a:p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миючих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— </a:t>
            </a:r>
            <a:r>
              <a:rPr lang="ru-RU" dirty="0" err="1"/>
              <a:t>детергенти</a:t>
            </a:r>
            <a:r>
              <a:rPr lang="ru-RU" dirty="0"/>
              <a:t> і </a:t>
            </a:r>
            <a:r>
              <a:rPr lang="ru-RU" dirty="0" smtClean="0"/>
              <a:t>СМЗ. </a:t>
            </a:r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smtClean="0"/>
              <a:t>СМЗ: </a:t>
            </a:r>
            <a:r>
              <a:rPr lang="ru-RU" dirty="0"/>
              <a:t>мило, </a:t>
            </a:r>
            <a:r>
              <a:rPr lang="ru-RU" dirty="0" err="1"/>
              <a:t>миючий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для посуду, шампунь і т. </a:t>
            </a:r>
            <a:r>
              <a:rPr lang="ru-RU" dirty="0" smtClean="0"/>
              <a:t>д.</a:t>
            </a:r>
          </a:p>
          <a:p>
            <a:r>
              <a:rPr lang="ru-RU" b="1" dirty="0"/>
              <a:t>Принцип </a:t>
            </a:r>
            <a:r>
              <a:rPr lang="ru-RU" b="1" dirty="0" err="1"/>
              <a:t>роботи</a:t>
            </a:r>
            <a:r>
              <a:rPr lang="ru-RU" b="1" dirty="0"/>
              <a:t> </a:t>
            </a:r>
            <a:r>
              <a:rPr lang="ru-RU" b="1" dirty="0" smtClean="0"/>
              <a:t>СМЗ</a:t>
            </a:r>
            <a:r>
              <a:rPr lang="ru-RU" dirty="0" smtClean="0"/>
              <a:t> — </a:t>
            </a:r>
            <a:r>
              <a:rPr lang="ru-RU" dirty="0" err="1" smtClean="0"/>
              <a:t>Синтетичні</a:t>
            </a:r>
            <a:r>
              <a:rPr lang="ru-RU" dirty="0" smtClean="0"/>
              <a:t> </a:t>
            </a:r>
            <a:r>
              <a:rPr lang="ru-RU" dirty="0" err="1"/>
              <a:t>миючі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 smtClean="0"/>
              <a:t>вбудовуються</a:t>
            </a:r>
            <a:r>
              <a:rPr lang="ru-RU" dirty="0" smtClean="0"/>
              <a:t> </a:t>
            </a:r>
            <a:r>
              <a:rPr lang="ru-RU" dirty="0"/>
              <a:t>в жир. </a:t>
            </a:r>
            <a:r>
              <a:rPr lang="ru-RU" dirty="0" err="1"/>
              <a:t>Кілька</a:t>
            </a:r>
            <a:r>
              <a:rPr lang="ru-RU" dirty="0"/>
              <a:t> молекул </a:t>
            </a:r>
            <a:r>
              <a:rPr lang="ru-RU" dirty="0" err="1"/>
              <a:t>оточують</a:t>
            </a:r>
            <a:r>
              <a:rPr lang="ru-RU" dirty="0"/>
              <a:t> </a:t>
            </a:r>
            <a:r>
              <a:rPr lang="ru-RU" dirty="0" err="1"/>
              <a:t>краплю</a:t>
            </a:r>
            <a:r>
              <a:rPr lang="ru-RU" dirty="0"/>
              <a:t> жиру з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 Результат: </a:t>
            </a:r>
            <a:r>
              <a:rPr lang="ru-RU" dirty="0" err="1"/>
              <a:t>бруд</a:t>
            </a:r>
            <a:r>
              <a:rPr lang="ru-RU" dirty="0"/>
              <a:t> з жиром </a:t>
            </a:r>
            <a:r>
              <a:rPr lang="ru-RU" dirty="0" err="1"/>
              <a:t>розчинятися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. </a:t>
            </a:r>
            <a:r>
              <a:rPr lang="ru-RU" dirty="0" err="1"/>
              <a:t>Чому</a:t>
            </a:r>
            <a:r>
              <a:rPr lang="ru-RU" dirty="0"/>
              <a:t>?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синтетичні</a:t>
            </a:r>
            <a:r>
              <a:rPr lang="ru-RU" dirty="0"/>
              <a:t> </a:t>
            </a:r>
            <a:r>
              <a:rPr lang="ru-RU" dirty="0" err="1"/>
              <a:t>миючі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заховали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«</a:t>
            </a:r>
            <a:r>
              <a:rPr lang="ru-RU" dirty="0" err="1"/>
              <a:t>жирні</a:t>
            </a:r>
            <a:r>
              <a:rPr lang="ru-RU" dirty="0"/>
              <a:t>» </a:t>
            </a:r>
            <a:r>
              <a:rPr lang="ru-RU" dirty="0" err="1"/>
              <a:t>частини</a:t>
            </a:r>
            <a:r>
              <a:rPr lang="ru-RU" dirty="0"/>
              <a:t> в </a:t>
            </a:r>
            <a:r>
              <a:rPr lang="ru-RU" dirty="0" err="1"/>
              <a:t>бруд</a:t>
            </a:r>
            <a:r>
              <a:rPr lang="ru-RU" dirty="0"/>
              <a:t>, а «</a:t>
            </a:r>
            <a:r>
              <a:rPr lang="ru-RU" dirty="0" err="1"/>
              <a:t>водні</a:t>
            </a:r>
            <a:r>
              <a:rPr lang="ru-RU" dirty="0"/>
              <a:t>»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виставили</a:t>
            </a:r>
            <a:r>
              <a:rPr lang="ru-RU" dirty="0"/>
              <a:t> </a:t>
            </a:r>
            <a:r>
              <a:rPr lang="ru-RU" dirty="0" err="1"/>
              <a:t>назовні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, вода легко </a:t>
            </a:r>
            <a:r>
              <a:rPr lang="ru-RU" dirty="0" err="1"/>
              <a:t>відокремлює</a:t>
            </a:r>
            <a:r>
              <a:rPr lang="ru-RU" dirty="0"/>
              <a:t> </a:t>
            </a:r>
            <a:r>
              <a:rPr lang="ru-RU" dirty="0" err="1"/>
              <a:t>оброблену</a:t>
            </a:r>
            <a:r>
              <a:rPr lang="ru-RU" dirty="0"/>
              <a:t> детергентами </a:t>
            </a:r>
            <a:r>
              <a:rPr lang="ru-RU" dirty="0" err="1"/>
              <a:t>частину</a:t>
            </a:r>
            <a:r>
              <a:rPr lang="ru-RU" dirty="0"/>
              <a:t> жирного </a:t>
            </a:r>
            <a:r>
              <a:rPr lang="ru-RU" dirty="0" err="1"/>
              <a:t>бруду</a:t>
            </a:r>
            <a:r>
              <a:rPr lang="ru-RU" dirty="0" smtClean="0"/>
              <a:t>.</a:t>
            </a:r>
          </a:p>
          <a:p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висновок</a:t>
            </a:r>
            <a:r>
              <a:rPr lang="ru-RU" dirty="0"/>
              <a:t>: в </a:t>
            </a:r>
            <a:r>
              <a:rPr lang="ru-RU" dirty="0" err="1"/>
              <a:t>нашому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синтетичні</a:t>
            </a:r>
            <a:r>
              <a:rPr lang="ru-RU" dirty="0"/>
              <a:t> </a:t>
            </a:r>
            <a:r>
              <a:rPr lang="ru-RU" dirty="0" err="1"/>
              <a:t>миючі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подвійної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розчинятися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розчинити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соняшникова</a:t>
            </a:r>
            <a:r>
              <a:rPr lang="ru-RU" dirty="0"/>
              <a:t> </a:t>
            </a:r>
            <a:r>
              <a:rPr lang="ru-RU" dirty="0" err="1"/>
              <a:t>олія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сковорідки</a:t>
            </a:r>
            <a:r>
              <a:rPr lang="ru-RU" dirty="0"/>
              <a:t>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78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92888" cy="1368152"/>
          </a:xfrm>
        </p:spPr>
        <p:txBody>
          <a:bodyPr/>
          <a:lstStyle/>
          <a:p>
            <a:pPr marL="0" indent="0">
              <a:buNone/>
            </a:pP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Чим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шкодять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синтетичні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миючі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засоби</a:t>
            </a:r>
            <a:r>
              <a:rPr lang="ru-RU" sz="40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pt-BR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44824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Попадання</a:t>
            </a:r>
            <a:r>
              <a:rPr lang="ru-RU" dirty="0" smtClean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миючих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 разом з водою. </a:t>
            </a:r>
            <a:r>
              <a:rPr lang="ru-RU" dirty="0"/>
              <a:t>У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їсть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п’є</a:t>
            </a:r>
            <a:r>
              <a:rPr lang="ru-RU" dirty="0"/>
              <a:t> з погано </a:t>
            </a:r>
            <a:r>
              <a:rPr lang="ru-RU" dirty="0" err="1" smtClean="0"/>
              <a:t>вимитого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детергентів</a:t>
            </a:r>
            <a:r>
              <a:rPr lang="ru-RU" dirty="0"/>
              <a:t> посуду</a:t>
            </a:r>
            <a:r>
              <a:rPr lang="ru-RU" dirty="0" smtClean="0"/>
              <a:t>.</a:t>
            </a:r>
          </a:p>
          <a:p>
            <a:r>
              <a:rPr lang="ru-RU" dirty="0" err="1"/>
              <a:t>Н</a:t>
            </a:r>
            <a:r>
              <a:rPr lang="ru-RU" dirty="0" err="1" smtClean="0"/>
              <a:t>априклад</a:t>
            </a:r>
            <a:r>
              <a:rPr lang="ru-RU" dirty="0"/>
              <a:t>, </a:t>
            </a:r>
            <a:r>
              <a:rPr lang="ru-RU" dirty="0" err="1"/>
              <a:t>хтось</a:t>
            </a:r>
            <a:r>
              <a:rPr lang="ru-RU" dirty="0"/>
              <a:t> </a:t>
            </a:r>
            <a:r>
              <a:rPr lang="ru-RU" dirty="0" err="1"/>
              <a:t>мив</a:t>
            </a:r>
            <a:r>
              <a:rPr lang="ru-RU" dirty="0"/>
              <a:t> посуд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для </a:t>
            </a:r>
            <a:r>
              <a:rPr lang="ru-RU" dirty="0" err="1"/>
              <a:t>миття</a:t>
            </a:r>
            <a:r>
              <a:rPr lang="ru-RU" dirty="0"/>
              <a:t> посуду, і погано сполоснув </a:t>
            </a:r>
            <a:r>
              <a:rPr lang="ru-RU" dirty="0" err="1"/>
              <a:t>тарілку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/>
              <a:t>чашку. </a:t>
            </a:r>
            <a:r>
              <a:rPr lang="ru-RU" dirty="0" err="1"/>
              <a:t>Тепер</a:t>
            </a:r>
            <a:r>
              <a:rPr lang="ru-RU" dirty="0"/>
              <a:t>, коли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їсть</a:t>
            </a:r>
            <a:r>
              <a:rPr lang="ru-RU" dirty="0"/>
              <a:t> з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тарілки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п’є</a:t>
            </a:r>
            <a:r>
              <a:rPr lang="ru-RU" dirty="0"/>
              <a:t> з </a:t>
            </a:r>
            <a:r>
              <a:rPr lang="ru-RU" dirty="0" err="1"/>
              <a:t>цієї</a:t>
            </a:r>
            <a:r>
              <a:rPr lang="ru-RU" dirty="0"/>
              <a:t> чашки,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отримує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синтетичні</a:t>
            </a:r>
            <a:r>
              <a:rPr lang="ru-RU" dirty="0"/>
              <a:t> </a:t>
            </a:r>
            <a:r>
              <a:rPr lang="ru-RU" dirty="0" err="1"/>
              <a:t>миючі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.</a:t>
            </a:r>
          </a:p>
          <a:p>
            <a:r>
              <a:rPr lang="ru-RU" dirty="0" err="1"/>
              <a:t>Інший</a:t>
            </a:r>
            <a:r>
              <a:rPr lang="ru-RU" dirty="0"/>
              <a:t> шлях </a:t>
            </a:r>
            <a:r>
              <a:rPr lang="ru-RU" dirty="0" err="1"/>
              <a:t>потрапляння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миючих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—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купання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шлунку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/>
              <a:t> </a:t>
            </a:r>
            <a:r>
              <a:rPr lang="ru-RU" dirty="0" err="1"/>
              <a:t>концентрована</a:t>
            </a:r>
            <a:r>
              <a:rPr lang="ru-RU" dirty="0"/>
              <a:t> соляна </a:t>
            </a:r>
            <a:r>
              <a:rPr lang="ru-RU" dirty="0" err="1" smtClean="0"/>
              <a:t>кислота.Шлунок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розчиняється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впливом,тому</a:t>
            </a:r>
            <a:r>
              <a:rPr lang="ru-RU" dirty="0" smtClean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покритий</a:t>
            </a:r>
            <a:r>
              <a:rPr lang="ru-RU" dirty="0"/>
              <a:t> </a:t>
            </a:r>
            <a:r>
              <a:rPr lang="ru-RU" dirty="0" err="1"/>
              <a:t>захисною</a:t>
            </a:r>
            <a:r>
              <a:rPr lang="ru-RU" dirty="0"/>
              <a:t> </a:t>
            </a:r>
            <a:r>
              <a:rPr lang="ru-RU" dirty="0" err="1"/>
              <a:t>оболонкою</a:t>
            </a:r>
            <a:r>
              <a:rPr lang="ru-RU" dirty="0"/>
              <a:t> з </a:t>
            </a:r>
            <a:r>
              <a:rPr lang="ru-RU" dirty="0" err="1"/>
              <a:t>слизу</a:t>
            </a:r>
            <a:r>
              <a:rPr lang="ru-RU" dirty="0"/>
              <a:t>, яка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виробляється</a:t>
            </a:r>
            <a:r>
              <a:rPr lang="ru-RU" dirty="0"/>
              <a:t> </a:t>
            </a:r>
            <a:r>
              <a:rPr lang="ru-RU" dirty="0" err="1"/>
              <a:t>клітинами</a:t>
            </a:r>
            <a:r>
              <a:rPr lang="ru-RU" dirty="0"/>
              <a:t> </a:t>
            </a:r>
            <a:r>
              <a:rPr lang="ru-RU" dirty="0" err="1"/>
              <a:t>стінок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Захисна</a:t>
            </a:r>
            <a:r>
              <a:rPr lang="ru-RU" dirty="0" smtClean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не </a:t>
            </a:r>
            <a:r>
              <a:rPr lang="ru-RU" dirty="0" err="1" smtClean="0"/>
              <a:t>розтворяється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 smtClean="0"/>
              <a:t>воді,вона</a:t>
            </a:r>
            <a:r>
              <a:rPr lang="ru-RU" dirty="0" smtClean="0"/>
              <a:t> </a:t>
            </a:r>
            <a:r>
              <a:rPr lang="ru-RU" dirty="0"/>
              <a:t>схожа на жир</a:t>
            </a:r>
            <a:r>
              <a:rPr lang="ru-RU" dirty="0" smtClean="0"/>
              <a:t>.</a:t>
            </a:r>
          </a:p>
          <a:p>
            <a:r>
              <a:rPr lang="ru-RU" dirty="0"/>
              <a:t>І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 smtClean="0"/>
              <a:t>згадуємо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синтетичні</a:t>
            </a:r>
            <a:r>
              <a:rPr lang="ru-RU" dirty="0"/>
              <a:t> </a:t>
            </a:r>
            <a:r>
              <a:rPr lang="ru-RU" dirty="0" err="1"/>
              <a:t>миючі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. Вони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розчиняти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жир.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105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24936" cy="1224136"/>
          </a:xfrm>
        </p:spPr>
        <p:txBody>
          <a:bodyPr/>
          <a:lstStyle/>
          <a:p>
            <a:pPr marL="0" indent="0">
              <a:buNone/>
            </a:pP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Чим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шкодять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синтетичні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0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000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миючі</a:t>
            </a:r>
            <a:r>
              <a:rPr lang="ru-RU" sz="40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засоби</a:t>
            </a:r>
            <a:r>
              <a:rPr lang="ru-RU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pt-BR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560357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Значить,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(у </a:t>
            </a:r>
            <a:r>
              <a:rPr lang="ru-RU" dirty="0" err="1"/>
              <a:t>шлунок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), </a:t>
            </a:r>
            <a:r>
              <a:rPr lang="ru-RU" dirty="0" err="1"/>
              <a:t>потрапляє</a:t>
            </a:r>
            <a:r>
              <a:rPr lang="ru-RU" dirty="0"/>
              <a:t> </a:t>
            </a:r>
            <a:r>
              <a:rPr lang="ru-RU" dirty="0" smtClean="0"/>
              <a:t>СМЗ </a:t>
            </a:r>
            <a:r>
              <a:rPr lang="ru-RU" dirty="0"/>
              <a:t>з </a:t>
            </a:r>
            <a:r>
              <a:rPr lang="ru-RU" dirty="0" err="1"/>
              <a:t>недомитої</a:t>
            </a:r>
            <a:r>
              <a:rPr lang="ru-RU" dirty="0"/>
              <a:t> </a:t>
            </a:r>
            <a:r>
              <a:rPr lang="ru-RU" dirty="0" err="1"/>
              <a:t>тарілки</a:t>
            </a:r>
            <a:r>
              <a:rPr lang="ru-RU" dirty="0"/>
              <a:t>, то </a:t>
            </a:r>
            <a:r>
              <a:rPr lang="ru-RU" dirty="0" err="1"/>
              <a:t>захисна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стінок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тоншою</a:t>
            </a:r>
            <a:r>
              <a:rPr lang="ru-RU" dirty="0"/>
              <a:t>. </a:t>
            </a:r>
            <a:r>
              <a:rPr lang="ru-RU" dirty="0" err="1"/>
              <a:t>Ненабагато</a:t>
            </a:r>
            <a:r>
              <a:rPr lang="ru-RU" dirty="0"/>
              <a:t>, але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 smtClean="0"/>
              <a:t>вистачити</a:t>
            </a:r>
            <a:r>
              <a:rPr lang="ru-RU" dirty="0" smtClean="0"/>
              <a:t> </a:t>
            </a:r>
            <a:r>
              <a:rPr lang="ru-RU" dirty="0"/>
              <a:t>Результат — </a:t>
            </a:r>
            <a:r>
              <a:rPr lang="ru-RU" dirty="0" err="1"/>
              <a:t>виразка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 smtClean="0"/>
              <a:t>.</a:t>
            </a:r>
          </a:p>
          <a:p>
            <a:r>
              <a:rPr lang="en-US" dirty="0"/>
              <a:t>I</a:t>
            </a:r>
            <a:r>
              <a:rPr lang="ru-RU" dirty="0" err="1" smtClean="0"/>
              <a:t>нша</a:t>
            </a:r>
            <a:r>
              <a:rPr lang="ru-RU" dirty="0" smtClean="0"/>
              <a:t> </a:t>
            </a:r>
            <a:r>
              <a:rPr lang="ru-RU" dirty="0" err="1"/>
              <a:t>небезпека</a:t>
            </a:r>
            <a:r>
              <a:rPr lang="ru-RU" dirty="0"/>
              <a:t>,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smtClean="0"/>
              <a:t>явна — </a:t>
            </a:r>
            <a:r>
              <a:rPr lang="ru-RU" dirty="0" err="1"/>
              <a:t>це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правильно </a:t>
            </a:r>
            <a:r>
              <a:rPr lang="ru-RU" dirty="0" err="1"/>
              <a:t>налаштувати</a:t>
            </a:r>
            <a:r>
              <a:rPr lang="ru-RU" dirty="0"/>
              <a:t> </a:t>
            </a:r>
            <a:r>
              <a:rPr lang="ru-RU" dirty="0" err="1"/>
              <a:t>жовчний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. </a:t>
            </a:r>
            <a:r>
              <a:rPr lang="ru-RU" dirty="0" err="1"/>
              <a:t>Жовчний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 </a:t>
            </a:r>
            <a:r>
              <a:rPr lang="ru-RU" dirty="0" err="1"/>
              <a:t>виробляє</a:t>
            </a:r>
            <a:r>
              <a:rPr lang="ru-RU" dirty="0"/>
              <a:t> </a:t>
            </a:r>
            <a:r>
              <a:rPr lang="ru-RU" dirty="0" err="1"/>
              <a:t>речовину</a:t>
            </a:r>
            <a:r>
              <a:rPr lang="ru-RU" dirty="0"/>
              <a:t> (</a:t>
            </a:r>
            <a:r>
              <a:rPr lang="ru-RU" dirty="0" err="1"/>
              <a:t>жовч</a:t>
            </a:r>
            <a:r>
              <a:rPr lang="ru-RU" dirty="0"/>
              <a:t>), яка </a:t>
            </a:r>
            <a:r>
              <a:rPr lang="ru-RU" dirty="0" err="1"/>
              <a:t>ділить</a:t>
            </a:r>
            <a:r>
              <a:rPr lang="ru-RU" dirty="0"/>
              <a:t> </a:t>
            </a:r>
            <a:r>
              <a:rPr lang="ru-RU" dirty="0" err="1"/>
              <a:t>жири</a:t>
            </a:r>
            <a:r>
              <a:rPr lang="ru-RU" dirty="0"/>
              <a:t> на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</a:t>
            </a:r>
            <a:r>
              <a:rPr lang="ru-RU" dirty="0" err="1"/>
              <a:t>краплі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вони могли </a:t>
            </a:r>
            <a:r>
              <a:rPr lang="ru-RU" dirty="0" err="1"/>
              <a:t>всмоктатися</a:t>
            </a:r>
            <a:r>
              <a:rPr lang="ru-RU" dirty="0"/>
              <a:t> в </a:t>
            </a:r>
            <a:r>
              <a:rPr lang="ru-RU" dirty="0" err="1" smtClean="0"/>
              <a:t>кишечнику.Відповідно</a:t>
            </a:r>
            <a:r>
              <a:rPr lang="ru-RU" dirty="0"/>
              <a:t>, коли в </a:t>
            </a:r>
            <a:r>
              <a:rPr lang="ru-RU" dirty="0" err="1"/>
              <a:t>травний</a:t>
            </a:r>
            <a:r>
              <a:rPr lang="ru-RU" dirty="0"/>
              <a:t> тракт </a:t>
            </a:r>
            <a:r>
              <a:rPr lang="ru-RU" dirty="0" err="1"/>
              <a:t>потрапляють</a:t>
            </a:r>
            <a:r>
              <a:rPr lang="ru-RU" dirty="0"/>
              <a:t> </a:t>
            </a:r>
            <a:r>
              <a:rPr lang="ru-RU" dirty="0" err="1"/>
              <a:t>жири</a:t>
            </a:r>
            <a:r>
              <a:rPr lang="ru-RU" dirty="0"/>
              <a:t> разом з </a:t>
            </a:r>
            <a:r>
              <a:rPr lang="ru-RU" dirty="0" err="1"/>
              <a:t>випадковими</a:t>
            </a:r>
            <a:r>
              <a:rPr lang="ru-RU" dirty="0"/>
              <a:t> </a:t>
            </a:r>
            <a:r>
              <a:rPr lang="ru-RU" dirty="0" err="1"/>
              <a:t>синтетичними</a:t>
            </a:r>
            <a:r>
              <a:rPr lang="ru-RU" dirty="0"/>
              <a:t> </a:t>
            </a:r>
            <a:r>
              <a:rPr lang="ru-RU" dirty="0" err="1"/>
              <a:t>миючими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з </a:t>
            </a:r>
            <a:r>
              <a:rPr lang="ru-RU" dirty="0" err="1"/>
              <a:t>недомитої</a:t>
            </a:r>
            <a:r>
              <a:rPr lang="ru-RU" dirty="0"/>
              <a:t> </a:t>
            </a:r>
            <a:r>
              <a:rPr lang="ru-RU" dirty="0" err="1"/>
              <a:t>тарілки</a:t>
            </a:r>
            <a:r>
              <a:rPr lang="ru-RU" dirty="0"/>
              <a:t>, </a:t>
            </a:r>
            <a:r>
              <a:rPr lang="ru-RU" dirty="0" err="1"/>
              <a:t>жири</a:t>
            </a:r>
            <a:r>
              <a:rPr lang="ru-RU" dirty="0"/>
              <a:t> </a:t>
            </a:r>
            <a:r>
              <a:rPr lang="ru-RU" dirty="0" err="1"/>
              <a:t>потрапляють</a:t>
            </a:r>
            <a:r>
              <a:rPr lang="ru-RU" dirty="0"/>
              <a:t> в кишечник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розкладені</a:t>
            </a:r>
            <a:r>
              <a:rPr lang="ru-RU" dirty="0"/>
              <a:t> на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звик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. Результат — </a:t>
            </a:r>
            <a:r>
              <a:rPr lang="ru-RU" dirty="0" err="1"/>
              <a:t>передозування</a:t>
            </a:r>
            <a:r>
              <a:rPr lang="ru-RU" dirty="0"/>
              <a:t> </a:t>
            </a:r>
            <a:r>
              <a:rPr lang="ru-RU" dirty="0" err="1"/>
              <a:t>жовчі</a:t>
            </a:r>
            <a:r>
              <a:rPr lang="ru-RU" dirty="0"/>
              <a:t>. Не </a:t>
            </a:r>
            <a:r>
              <a:rPr lang="ru-RU" dirty="0" err="1"/>
              <a:t>найстрашніший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бути, але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ображати</a:t>
            </a:r>
            <a:r>
              <a:rPr lang="ru-RU" dirty="0"/>
              <a:t> таким чином, то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порушитися</a:t>
            </a:r>
            <a:r>
              <a:rPr lang="ru-RU" dirty="0"/>
              <a:t> робота </a:t>
            </a:r>
            <a:r>
              <a:rPr lang="ru-RU" dirty="0" err="1"/>
              <a:t>жовчного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 smtClean="0"/>
              <a:t>.</a:t>
            </a:r>
          </a:p>
          <a:p>
            <a:r>
              <a:rPr lang="ru-RU" dirty="0" err="1"/>
              <a:t>Висновок</a:t>
            </a:r>
            <a:r>
              <a:rPr lang="ru-RU" dirty="0"/>
              <a:t>: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п’є</a:t>
            </a:r>
            <a:r>
              <a:rPr lang="ru-RU" dirty="0"/>
              <a:t> воду, яка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синтетичні</a:t>
            </a:r>
            <a:r>
              <a:rPr lang="ru-RU" dirty="0"/>
              <a:t> </a:t>
            </a:r>
            <a:r>
              <a:rPr lang="ru-RU" dirty="0" err="1"/>
              <a:t>миючі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їсть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 з </a:t>
            </a:r>
            <a:r>
              <a:rPr lang="ru-RU" dirty="0" err="1"/>
              <a:t>тарілки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залишилися</a:t>
            </a:r>
            <a:r>
              <a:rPr lang="ru-RU" dirty="0"/>
              <a:t> </a:t>
            </a:r>
            <a:r>
              <a:rPr lang="ru-RU" dirty="0" err="1"/>
              <a:t>детергенти</a:t>
            </a:r>
            <a:r>
              <a:rPr lang="ru-RU" dirty="0"/>
              <a:t>, то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наражає</a:t>
            </a:r>
            <a:r>
              <a:rPr lang="ru-RU" dirty="0"/>
              <a:t> на </a:t>
            </a:r>
            <a:r>
              <a:rPr lang="ru-RU" dirty="0" err="1"/>
              <a:t>небезпеку</a:t>
            </a:r>
            <a:r>
              <a:rPr lang="ru-RU" dirty="0"/>
              <a:t> </a:t>
            </a:r>
            <a:r>
              <a:rPr lang="ru-RU" dirty="0" err="1"/>
              <a:t>травну</a:t>
            </a:r>
            <a:r>
              <a:rPr lang="ru-RU" dirty="0"/>
              <a:t> </a:t>
            </a:r>
            <a:r>
              <a:rPr lang="ru-RU" dirty="0" smtClean="0"/>
              <a:t>систему.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785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0.liveinternet.ru/images/attach/c/2/69/935/69935044_1296321878_Natural_noe_muylo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1540" y="1484784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Де-</a:t>
            </a:r>
            <a:r>
              <a:rPr lang="ru-RU" dirty="0" err="1"/>
              <a:t>небудь</a:t>
            </a:r>
            <a:r>
              <a:rPr lang="ru-RU" dirty="0"/>
              <a:t> </a:t>
            </a:r>
            <a:r>
              <a:rPr lang="ru-RU" dirty="0" err="1"/>
              <a:t>чути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мило </a:t>
            </a:r>
            <a:r>
              <a:rPr lang="ru-RU" dirty="0" err="1"/>
              <a:t>шкідливе</a:t>
            </a:r>
            <a:r>
              <a:rPr lang="ru-RU" dirty="0"/>
              <a:t> не </a:t>
            </a:r>
            <a:r>
              <a:rPr lang="ru-RU" dirty="0" err="1"/>
              <a:t>доводилося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зараз, напевно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людей </a:t>
            </a:r>
            <a:r>
              <a:rPr lang="ru-RU" dirty="0" err="1"/>
              <a:t>упевнено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мило не </a:t>
            </a:r>
            <a:r>
              <a:rPr lang="ru-RU" dirty="0" err="1"/>
              <a:t>шкідливо</a:t>
            </a:r>
            <a:r>
              <a:rPr lang="ru-RU" dirty="0"/>
              <a:t>, а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несе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саму </a:t>
            </a:r>
            <a:r>
              <a:rPr lang="ru-RU" dirty="0" err="1"/>
              <a:t>справжню</a:t>
            </a:r>
            <a:r>
              <a:rPr lang="ru-RU" dirty="0"/>
              <a:t> </a:t>
            </a:r>
            <a:r>
              <a:rPr lang="ru-RU" dirty="0" err="1"/>
              <a:t>користь</a:t>
            </a:r>
            <a:r>
              <a:rPr lang="ru-RU" dirty="0"/>
              <a:t>.</a:t>
            </a:r>
          </a:p>
          <a:p>
            <a:r>
              <a:rPr lang="ru-RU" dirty="0"/>
              <a:t>Основу мила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жир,тваринний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рослинний</a:t>
            </a:r>
            <a:r>
              <a:rPr lang="ru-RU" dirty="0"/>
              <a:t>, у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рідкісних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замінюють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подібними</a:t>
            </a:r>
            <a:r>
              <a:rPr lang="ru-RU" dirty="0"/>
              <a:t> за </a:t>
            </a:r>
            <a:r>
              <a:rPr lang="ru-RU" dirty="0" err="1"/>
              <a:t>консистенцією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.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жирову</a:t>
            </a:r>
            <a:r>
              <a:rPr lang="ru-RU" dirty="0"/>
              <a:t> </a:t>
            </a:r>
            <a:r>
              <a:rPr lang="ru-RU" dirty="0" err="1"/>
              <a:t>масу</a:t>
            </a:r>
            <a:r>
              <a:rPr lang="ru-RU" dirty="0"/>
              <a:t> </a:t>
            </a:r>
            <a:r>
              <a:rPr lang="ru-RU" dirty="0" err="1"/>
              <a:t>нагрівають</a:t>
            </a:r>
            <a:r>
              <a:rPr lang="ru-RU" dirty="0"/>
              <a:t> у </a:t>
            </a:r>
            <a:r>
              <a:rPr lang="ru-RU" dirty="0" err="1"/>
              <a:t>спеціальних</a:t>
            </a:r>
            <a:r>
              <a:rPr lang="ru-RU" dirty="0"/>
              <a:t> посудинах, </a:t>
            </a:r>
            <a:r>
              <a:rPr lang="ru-RU" dirty="0" err="1"/>
              <a:t>додають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луг і </a:t>
            </a:r>
            <a:r>
              <a:rPr lang="ru-RU" dirty="0" err="1"/>
              <a:t>доводять</a:t>
            </a:r>
            <a:r>
              <a:rPr lang="ru-RU" dirty="0"/>
              <a:t> все до стану </a:t>
            </a:r>
            <a:r>
              <a:rPr lang="ru-RU" dirty="0" err="1"/>
              <a:t>однорідної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, яка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охолодження</a:t>
            </a:r>
            <a:r>
              <a:rPr lang="ru-RU" dirty="0"/>
              <a:t> </a:t>
            </a:r>
            <a:r>
              <a:rPr lang="ru-RU" dirty="0" err="1"/>
              <a:t>твердне</a:t>
            </a:r>
            <a:r>
              <a:rPr lang="ru-RU" dirty="0"/>
              <a:t> і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звичайний</a:t>
            </a:r>
            <a:r>
              <a:rPr lang="ru-RU" dirty="0"/>
              <a:t> шматок мила. </a:t>
            </a:r>
            <a:r>
              <a:rPr lang="ru-RU" dirty="0" smtClean="0"/>
              <a:t>Луги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/>
              <a:t>різні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в </a:t>
            </a:r>
            <a:r>
              <a:rPr lang="ru-RU" dirty="0" err="1"/>
              <a:t>тверде</a:t>
            </a:r>
            <a:r>
              <a:rPr lang="ru-RU" dirty="0"/>
              <a:t> мило </a:t>
            </a:r>
            <a:r>
              <a:rPr lang="ru-RU" dirty="0" err="1"/>
              <a:t>додають</a:t>
            </a:r>
            <a:r>
              <a:rPr lang="ru-RU" dirty="0"/>
              <a:t> </a:t>
            </a:r>
            <a:r>
              <a:rPr lang="ru-RU" dirty="0" err="1" smtClean="0"/>
              <a:t>натрієв</a:t>
            </a:r>
            <a:r>
              <a:rPr lang="en-US" dirty="0" smtClean="0"/>
              <a:t>i</a:t>
            </a:r>
            <a:r>
              <a:rPr lang="ru-RU" dirty="0" smtClean="0"/>
              <a:t>, </a:t>
            </a:r>
            <a:r>
              <a:rPr lang="ru-RU" dirty="0"/>
              <a:t>а в </a:t>
            </a:r>
            <a:r>
              <a:rPr lang="ru-RU" dirty="0" err="1"/>
              <a:t>рідке</a:t>
            </a:r>
            <a:r>
              <a:rPr lang="ru-RU" dirty="0"/>
              <a:t> </a:t>
            </a:r>
            <a:r>
              <a:rPr lang="ru-RU" dirty="0" err="1" smtClean="0"/>
              <a:t>калиєв</a:t>
            </a:r>
            <a:r>
              <a:rPr lang="en-US" dirty="0" smtClean="0"/>
              <a:t>i</a:t>
            </a:r>
            <a:r>
              <a:rPr lang="ru-RU" dirty="0" smtClean="0"/>
              <a:t>. </a:t>
            </a:r>
            <a:r>
              <a:rPr lang="ru-RU" dirty="0"/>
              <a:t>Часто, </a:t>
            </a:r>
            <a:r>
              <a:rPr lang="ru-RU" dirty="0" err="1"/>
              <a:t>крім</a:t>
            </a:r>
            <a:r>
              <a:rPr lang="ru-RU" dirty="0"/>
              <a:t> жиру і лугу, </a:t>
            </a:r>
            <a:r>
              <a:rPr lang="ru-RU" dirty="0" smtClean="0"/>
              <a:t>мило </a:t>
            </a:r>
            <a:r>
              <a:rPr lang="ru-RU" dirty="0" err="1" smtClean="0"/>
              <a:t>змішують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ароматизаторами</a:t>
            </a:r>
            <a:r>
              <a:rPr lang="ru-RU" dirty="0"/>
              <a:t>, </a:t>
            </a:r>
            <a:r>
              <a:rPr lang="ru-RU" dirty="0" err="1" smtClean="0"/>
              <a:t>барвниками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додатковими</a:t>
            </a:r>
            <a:r>
              <a:rPr lang="ru-RU" dirty="0"/>
              <a:t> </a:t>
            </a:r>
            <a:r>
              <a:rPr lang="ru-RU" dirty="0" err="1" smtClean="0"/>
              <a:t>антибактеріальними</a:t>
            </a:r>
            <a:r>
              <a:rPr lang="ru-RU" dirty="0"/>
              <a:t> </a:t>
            </a:r>
            <a:r>
              <a:rPr lang="ru-RU" dirty="0" err="1" smtClean="0"/>
              <a:t>речовинами,в</a:t>
            </a:r>
            <a:r>
              <a:rPr lang="ru-RU" dirty="0" smtClean="0"/>
              <a:t>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smtClean="0"/>
              <a:t>мило часто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/>
              <a:t>антибактеріальним</a:t>
            </a:r>
            <a:r>
              <a:rPr lang="ru-RU" dirty="0"/>
              <a:t>».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411413" y="115888"/>
            <a:ext cx="6513512" cy="1143000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Мило</a:t>
            </a:r>
            <a:endParaRPr lang="pt-BR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592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Господарське </a:t>
            </a:r>
            <a:r>
              <a:rPr lang="uk-UA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мило</a:t>
            </a:r>
            <a:endParaRPr lang="pt-BR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http://www.2-999-999.ru/files/file/item/3E9DCB01E39E4999B748F34619C3A1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84344"/>
            <a:ext cx="5726610" cy="459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1124744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Це "легендарне мило" випускалося у </a:t>
            </a:r>
            <a:r>
              <a:rPr lang="uk-UA" dirty="0" smtClean="0"/>
              <a:t>вигляді </a:t>
            </a:r>
            <a:r>
              <a:rPr lang="uk-UA" dirty="0"/>
              <a:t>грубезних темно-сірих або коричневих цеглин, з вираженим запахом лугу. Існувала думка, що це мило варять з мертвих собак, правда це чи ні сказати складно, підтвердити або спростувати цей факт поки ні кому не </a:t>
            </a:r>
            <a:r>
              <a:rPr lang="uk-UA" dirty="0" err="1" smtClean="0"/>
              <a:t>вдалося.Можливо</a:t>
            </a:r>
            <a:r>
              <a:rPr lang="uk-UA" dirty="0"/>
              <a:t>, ця "легенда" про дохлих собаках виникла тому, що іноді після миття волосся таким милом, з'являвся запах "псини" тобто сирої </a:t>
            </a:r>
            <a:r>
              <a:rPr lang="uk-UA" dirty="0" err="1" smtClean="0"/>
              <a:t>шерст</a:t>
            </a:r>
            <a:r>
              <a:rPr lang="en-US" dirty="0" smtClean="0"/>
              <a:t>i</a:t>
            </a:r>
            <a:r>
              <a:rPr lang="uk-UA" dirty="0" smtClean="0"/>
              <a:t>, </a:t>
            </a:r>
            <a:r>
              <a:rPr lang="uk-UA" dirty="0"/>
              <a:t>цей запах нерідко виходить від собак навіть від домашніх і добре доглянутих,</a:t>
            </a:r>
            <a:endParaRPr lang="pt-BR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9330" y="3076964"/>
            <a:ext cx="41590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Шкода господарського мила полягає в підвищеній концентрації в ньому лугу, краще застосовувати його виключно в побутових цілях, але митися таким їдким милом не рекомендується, а вже тим більше мити їм голову.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9241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92888" cy="1008112"/>
          </a:xfrm>
        </p:spPr>
        <p:txBody>
          <a:bodyPr/>
          <a:lstStyle/>
          <a:p>
            <a:pPr marL="0" indent="0">
              <a:buNone/>
            </a:pPr>
            <a:r>
              <a:rPr lang="ru-RU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Антибактер</a:t>
            </a:r>
            <a:r>
              <a:rPr lang="en-US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ru-RU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альне</a:t>
            </a:r>
            <a:r>
              <a:rPr lang="ru-RU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мило</a:t>
            </a:r>
            <a:endParaRPr lang="pt-BR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http://www.vkusnopedia.ru/static/pimages/productimage-picture-00047641-104474_jpg_520x520_q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377" y="2420888"/>
            <a:ext cx="5794485" cy="443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1052736"/>
            <a:ext cx="82339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Не </a:t>
            </a:r>
            <a:r>
              <a:rPr lang="uk-UA" dirty="0"/>
              <a:t>складно </a:t>
            </a:r>
            <a:r>
              <a:rPr lang="uk-UA" dirty="0" smtClean="0"/>
              <a:t>здогадатися, </a:t>
            </a:r>
            <a:r>
              <a:rPr lang="uk-UA" dirty="0"/>
              <a:t>що це мило </a:t>
            </a:r>
            <a:r>
              <a:rPr lang="uk-UA" dirty="0" smtClean="0"/>
              <a:t>не </a:t>
            </a:r>
            <a:r>
              <a:rPr lang="uk-UA" dirty="0"/>
              <a:t>просто </a:t>
            </a:r>
            <a:r>
              <a:rPr lang="uk-UA" dirty="0" smtClean="0"/>
              <a:t>змива</a:t>
            </a:r>
            <a:r>
              <a:rPr lang="uk-UA" dirty="0"/>
              <a:t>є</a:t>
            </a:r>
            <a:r>
              <a:rPr lang="uk-UA" dirty="0" smtClean="0"/>
              <a:t> бактерії </a:t>
            </a:r>
            <a:r>
              <a:rPr lang="uk-UA" dirty="0"/>
              <a:t>з рук , але ще і </a:t>
            </a:r>
            <a:r>
              <a:rPr lang="uk-UA" dirty="0" smtClean="0"/>
              <a:t>знищу</a:t>
            </a:r>
            <a:r>
              <a:rPr lang="uk-UA" dirty="0"/>
              <a:t>є</a:t>
            </a:r>
            <a:r>
              <a:rPr lang="uk-UA" dirty="0" smtClean="0"/>
              <a:t> </a:t>
            </a:r>
            <a:r>
              <a:rPr lang="uk-UA" dirty="0"/>
              <a:t>їх. Для цього в антибактеріальне мило </a:t>
            </a:r>
            <a:r>
              <a:rPr lang="uk-UA" dirty="0" smtClean="0"/>
              <a:t>додають спеціальні добавки, </a:t>
            </a:r>
            <a:r>
              <a:rPr lang="uk-UA" dirty="0"/>
              <a:t>які діють як </a:t>
            </a:r>
            <a:r>
              <a:rPr lang="uk-UA" dirty="0" err="1"/>
              <a:t>дезинфікуючі</a:t>
            </a:r>
            <a:r>
              <a:rPr lang="uk-UA" dirty="0"/>
              <a:t> </a:t>
            </a:r>
            <a:r>
              <a:rPr lang="uk-UA" dirty="0" smtClean="0"/>
              <a:t>речовини. </a:t>
            </a:r>
            <a:r>
              <a:rPr lang="uk-UA" dirty="0"/>
              <a:t>Проте варто відзначити, що і звичайне мило має антибактеріальну </a:t>
            </a:r>
            <a:r>
              <a:rPr lang="uk-UA" dirty="0" smtClean="0"/>
              <a:t>дію, </a:t>
            </a:r>
            <a:r>
              <a:rPr lang="uk-UA" dirty="0"/>
              <a:t>тому </a:t>
            </a:r>
            <a:r>
              <a:rPr lang="uk-UA" dirty="0" smtClean="0"/>
              <a:t>ста</a:t>
            </a:r>
            <a:r>
              <a:rPr lang="uk-UA" dirty="0"/>
              <a:t>є</a:t>
            </a:r>
            <a:r>
              <a:rPr lang="uk-UA" dirty="0" smtClean="0"/>
              <a:t> </a:t>
            </a:r>
            <a:r>
              <a:rPr lang="uk-UA" dirty="0"/>
              <a:t>не </a:t>
            </a:r>
            <a:r>
              <a:rPr lang="uk-UA" dirty="0" smtClean="0"/>
              <a:t>зрозумілим,для </a:t>
            </a:r>
            <a:r>
              <a:rPr lang="uk-UA" dirty="0"/>
              <a:t>чого потрібно додавання в мило додаткових </a:t>
            </a:r>
            <a:r>
              <a:rPr lang="uk-UA" dirty="0" smtClean="0"/>
              <a:t>речовин? </a:t>
            </a:r>
            <a:r>
              <a:rPr lang="uk-UA" dirty="0"/>
              <a:t>Шкода мила з антибактеріальними добавками вельми </a:t>
            </a:r>
            <a:r>
              <a:rPr lang="uk-UA" dirty="0" smtClean="0"/>
              <a:t>специфічна, </a:t>
            </a:r>
            <a:r>
              <a:rPr lang="uk-UA" dirty="0"/>
              <a:t>таке мило </a:t>
            </a:r>
            <a:r>
              <a:rPr lang="uk-UA" dirty="0" smtClean="0"/>
              <a:t>агресивніше </a:t>
            </a:r>
            <a:r>
              <a:rPr lang="uk-UA" dirty="0"/>
              <a:t>інших бореться з </a:t>
            </a:r>
            <a:r>
              <a:rPr lang="uk-UA" dirty="0" smtClean="0"/>
              <a:t>мікробами, </a:t>
            </a:r>
            <a:r>
              <a:rPr lang="uk-UA" dirty="0"/>
              <a:t>при цьому знищуючи не тільки шкідливі і хвороботворні </a:t>
            </a:r>
            <a:r>
              <a:rPr lang="uk-UA" dirty="0" smtClean="0"/>
              <a:t>бактерії, </a:t>
            </a:r>
            <a:r>
              <a:rPr lang="uk-UA" dirty="0"/>
              <a:t>а ще й </a:t>
            </a:r>
            <a:r>
              <a:rPr lang="uk-UA" dirty="0" smtClean="0"/>
              <a:t>корисні, </a:t>
            </a:r>
            <a:r>
              <a:rPr lang="uk-UA" dirty="0"/>
              <a:t>які допомагають захищати шкіру від різного роду інфекції. Крім </a:t>
            </a:r>
            <a:r>
              <a:rPr lang="uk-UA" dirty="0" smtClean="0"/>
              <a:t>того, </a:t>
            </a:r>
            <a:r>
              <a:rPr lang="uk-UA" dirty="0"/>
              <a:t>що вони знищують корисні </a:t>
            </a:r>
            <a:r>
              <a:rPr lang="uk-UA" dirty="0" smtClean="0"/>
              <a:t>бактерії, </a:t>
            </a:r>
            <a:r>
              <a:rPr lang="uk-UA" dirty="0"/>
              <a:t>шкідливі мікроби з часом </a:t>
            </a:r>
            <a:endParaRPr lang="uk-UA" dirty="0" smtClean="0"/>
          </a:p>
          <a:p>
            <a:r>
              <a:rPr lang="uk-UA" dirty="0" smtClean="0"/>
              <a:t>починають </a:t>
            </a:r>
            <a:r>
              <a:rPr lang="uk-UA" dirty="0"/>
              <a:t>виробляти імунітет до </a:t>
            </a:r>
            <a:endParaRPr lang="uk-UA" dirty="0" smtClean="0"/>
          </a:p>
          <a:p>
            <a:r>
              <a:rPr lang="uk-UA" dirty="0" smtClean="0"/>
              <a:t>антибактеріальних добавок, </a:t>
            </a:r>
            <a:r>
              <a:rPr lang="uk-UA" dirty="0"/>
              <a:t>і вони просто </a:t>
            </a:r>
            <a:endParaRPr lang="uk-UA" dirty="0" smtClean="0"/>
          </a:p>
          <a:p>
            <a:r>
              <a:rPr lang="uk-UA" dirty="0" smtClean="0"/>
              <a:t>перестають </a:t>
            </a:r>
            <a:r>
              <a:rPr lang="uk-UA" dirty="0"/>
              <a:t>на них діяти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858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78216" cy="1222072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r>
              <a:rPr lang="en-US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ru-RU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дке</a:t>
            </a:r>
            <a:r>
              <a:rPr lang="ru-RU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або</a:t>
            </a:r>
            <a:r>
              <a:rPr lang="ru-RU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тверде</a:t>
            </a:r>
            <a:r>
              <a:rPr lang="ru-RU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мило</a:t>
            </a:r>
            <a:endParaRPr lang="pt-BR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http://www.ximmarket.ru/db.img/jidkoemy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167" y="2420888"/>
            <a:ext cx="4601708" cy="446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2722" y="1268760"/>
            <a:ext cx="7992889" cy="3409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Якщо </a:t>
            </a:r>
            <a:r>
              <a:rPr lang="uk-UA" dirty="0"/>
              <a:t>ви хочете по можливості знизити шкідливий вплив </a:t>
            </a:r>
            <a:r>
              <a:rPr lang="uk-UA" dirty="0" smtClean="0"/>
              <a:t>мила, </a:t>
            </a:r>
            <a:r>
              <a:rPr lang="uk-UA" dirty="0"/>
              <a:t>то звичайно краще </a:t>
            </a:r>
            <a:r>
              <a:rPr lang="uk-UA" dirty="0" smtClean="0"/>
              <a:t>використовувати рідке. </a:t>
            </a:r>
            <a:r>
              <a:rPr lang="uk-UA" dirty="0"/>
              <a:t>Головним плюсом рідкого мила перед твердим є його </a:t>
            </a:r>
            <a:r>
              <a:rPr lang="uk-UA" dirty="0" smtClean="0"/>
              <a:t>гігієнічність, </a:t>
            </a:r>
            <a:r>
              <a:rPr lang="uk-UA" dirty="0"/>
              <a:t>звичайне тверде мило беруть в руки різні </a:t>
            </a:r>
            <a:r>
              <a:rPr lang="uk-UA" dirty="0" smtClean="0"/>
              <a:t>люди, </a:t>
            </a:r>
            <a:r>
              <a:rPr lang="uk-UA" dirty="0"/>
              <a:t>залишаючи на ньому </a:t>
            </a:r>
            <a:r>
              <a:rPr lang="uk-UA" dirty="0" smtClean="0"/>
              <a:t>бактерії, які, згодом, </a:t>
            </a:r>
            <a:r>
              <a:rPr lang="uk-UA" dirty="0"/>
              <a:t>починають плодитися і розмножуватися на його поверхні. </a:t>
            </a:r>
            <a:endParaRPr lang="uk-UA" dirty="0" smtClean="0"/>
          </a:p>
          <a:p>
            <a:r>
              <a:rPr lang="uk-UA" dirty="0" smtClean="0"/>
              <a:t>Другий </a:t>
            </a:r>
            <a:r>
              <a:rPr lang="uk-UA" dirty="0"/>
              <a:t>його плюс , це більш дбайливе вплив </a:t>
            </a:r>
            <a:endParaRPr lang="uk-UA" dirty="0" smtClean="0"/>
          </a:p>
          <a:p>
            <a:r>
              <a:rPr lang="uk-UA" dirty="0" smtClean="0"/>
              <a:t>на шкіру, </a:t>
            </a:r>
            <a:r>
              <a:rPr lang="uk-UA" dirty="0"/>
              <a:t>воно не так сильно сушить </a:t>
            </a:r>
            <a:r>
              <a:rPr lang="uk-UA" dirty="0" smtClean="0"/>
              <a:t>шкіру, </a:t>
            </a:r>
          </a:p>
          <a:p>
            <a:r>
              <a:rPr lang="uk-UA" dirty="0" smtClean="0"/>
              <a:t>як </a:t>
            </a:r>
            <a:r>
              <a:rPr lang="uk-UA" dirty="0"/>
              <a:t>тверде </a:t>
            </a:r>
            <a:r>
              <a:rPr lang="uk-UA" dirty="0" smtClean="0"/>
              <a:t>мило, </a:t>
            </a:r>
            <a:r>
              <a:rPr lang="uk-UA" dirty="0"/>
              <a:t>краще зволожує і очищає від </a:t>
            </a:r>
            <a:endParaRPr lang="uk-UA" dirty="0" smtClean="0"/>
          </a:p>
          <a:p>
            <a:r>
              <a:rPr lang="uk-UA" dirty="0" smtClean="0"/>
              <a:t>бактерій</a:t>
            </a:r>
            <a:r>
              <a:rPr lang="uk-UA" dirty="0"/>
              <a:t>. Рідке мило краще милиться і в </a:t>
            </a:r>
            <a:endParaRPr lang="uk-UA" dirty="0" smtClean="0"/>
          </a:p>
          <a:p>
            <a:r>
              <a:rPr lang="uk-UA" dirty="0" smtClean="0"/>
              <a:t>холодній </a:t>
            </a:r>
            <a:r>
              <a:rPr lang="uk-UA" dirty="0"/>
              <a:t>воді. Рідке мило зазвичай </a:t>
            </a:r>
            <a:r>
              <a:rPr lang="uk-UA" dirty="0" smtClean="0"/>
              <a:t>випускають</a:t>
            </a:r>
          </a:p>
          <a:p>
            <a:r>
              <a:rPr lang="uk-UA" dirty="0" smtClean="0"/>
              <a:t> </a:t>
            </a:r>
            <a:r>
              <a:rPr lang="uk-UA" dirty="0"/>
              <a:t>у флаконах з дозатором , що робить </a:t>
            </a:r>
            <a:r>
              <a:rPr lang="uk-UA" dirty="0" smtClean="0"/>
              <a:t>його</a:t>
            </a:r>
          </a:p>
          <a:p>
            <a:r>
              <a:rPr lang="uk-UA" dirty="0" smtClean="0"/>
              <a:t> </a:t>
            </a:r>
            <a:r>
              <a:rPr lang="uk-UA" dirty="0"/>
              <a:t>використання більш зручним і </a:t>
            </a:r>
            <a:r>
              <a:rPr lang="uk-UA" dirty="0" smtClean="0"/>
              <a:t>економним.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5553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420888"/>
            <a:ext cx="770485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uk-UA" dirty="0" smtClean="0"/>
              <a:t>Намагайтеся </a:t>
            </a:r>
            <a:r>
              <a:rPr lang="uk-UA" dirty="0"/>
              <a:t>використовувати мило з зволожуючими компонентами , або рідке мило</a:t>
            </a:r>
            <a:r>
              <a:rPr lang="uk-UA" dirty="0" smtClean="0"/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dirty="0" smtClean="0"/>
              <a:t>Не </a:t>
            </a:r>
            <a:r>
              <a:rPr lang="uk-UA" dirty="0"/>
              <a:t>слід занадто часто приймати ванну і завжди митися одним тільки </a:t>
            </a:r>
            <a:r>
              <a:rPr lang="uk-UA" dirty="0" smtClean="0"/>
              <a:t>милом, </a:t>
            </a:r>
            <a:r>
              <a:rPr lang="uk-UA" dirty="0"/>
              <a:t>краще використовувати гель для </a:t>
            </a:r>
            <a:r>
              <a:rPr lang="uk-UA" dirty="0" smtClean="0"/>
              <a:t>душу.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dirty="0" smtClean="0"/>
              <a:t>Найшкідливіше </a:t>
            </a:r>
            <a:r>
              <a:rPr lang="uk-UA" dirty="0"/>
              <a:t>мило для слизових оболонок , уникайте попадання мила в очі або рот</a:t>
            </a:r>
            <a:r>
              <a:rPr lang="uk-UA" dirty="0" smtClean="0"/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dirty="0" smtClean="0"/>
              <a:t> </a:t>
            </a:r>
            <a:r>
              <a:rPr lang="uk-UA" dirty="0"/>
              <a:t>Не варто занадто часто користуватися антибактеріальним </a:t>
            </a:r>
            <a:r>
              <a:rPr lang="uk-UA" dirty="0" smtClean="0"/>
              <a:t>милом, </a:t>
            </a:r>
            <a:r>
              <a:rPr lang="uk-UA" dirty="0"/>
              <a:t>оскільки воно сприяє адаптації </a:t>
            </a:r>
            <a:r>
              <a:rPr lang="uk-UA" dirty="0" smtClean="0"/>
              <a:t>бактерій.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dirty="0" smtClean="0"/>
              <a:t>Не </a:t>
            </a:r>
            <a:r>
              <a:rPr lang="uk-UA" dirty="0"/>
              <a:t>забувайте про </a:t>
            </a:r>
            <a:r>
              <a:rPr lang="uk-UA" dirty="0" smtClean="0"/>
              <a:t>те, </a:t>
            </a:r>
            <a:r>
              <a:rPr lang="uk-UA" dirty="0"/>
              <a:t>що шкідливий вплив мила хоч і не так сильно </a:t>
            </a:r>
            <a:r>
              <a:rPr lang="uk-UA" dirty="0" smtClean="0"/>
              <a:t>помітний, </a:t>
            </a:r>
            <a:r>
              <a:rPr lang="uk-UA" dirty="0"/>
              <a:t>він все ж існує, і не слід в гонитві за чистотою забувати про своє здоров'я.</a:t>
            </a:r>
            <a:endParaRPr lang="pt-BR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284523"/>
            <a:ext cx="77048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У світлі всього вище викладеного хотілося б підвести невеликий </a:t>
            </a:r>
            <a:r>
              <a:rPr lang="uk-UA" dirty="0" err="1" smtClean="0"/>
              <a:t>підсумок.Щоб</a:t>
            </a:r>
            <a:r>
              <a:rPr lang="uk-UA" dirty="0"/>
              <a:t>, на скільки це можливо, уникнути негативного впливу мила на своє здоров'я </a:t>
            </a:r>
            <a:r>
              <a:rPr lang="uk-UA" dirty="0" smtClean="0"/>
              <a:t>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810151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1F2029"/>
      </a:dk1>
      <a:lt1>
        <a:sysClr val="window" lastClr="F4F4F4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79</TotalTime>
  <Words>1116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Cинтетичні миючі засоби і їхній вплив на людину </vt:lpstr>
      <vt:lpstr>Що таке синтетичні миючі засоби і як вони працюють.</vt:lpstr>
      <vt:lpstr>Чим шкодять синтетичні миючі засоби? </vt:lpstr>
      <vt:lpstr>Чим шкодять синтетичні  миючі засоби?</vt:lpstr>
      <vt:lpstr>Мило</vt:lpstr>
      <vt:lpstr>Господарське мило</vt:lpstr>
      <vt:lpstr>Антибактерiальне мило</vt:lpstr>
      <vt:lpstr>Рiдке або тверде мило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Cинтетичні миючі засоби і їхній вплив на людину </dc:title>
  <cp:lastModifiedBy>Рыжая</cp:lastModifiedBy>
  <cp:revision>12</cp:revision>
  <dcterms:modified xsi:type="dcterms:W3CDTF">2014-03-16T18:03:41Z</dcterms:modified>
</cp:coreProperties>
</file>