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Дефекты кристаллических решеток" id="{10FF95EB-C8C5-42E5-B7A8-DAF78B654E4C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  <p14:section name="Раздел без заголовка" id="{5A8414D1-4A6E-4874-9F9E-1E2C579EF892}">
          <p14:sldIdLst>
            <p14:sldId id="263"/>
            <p14:sldId id="264"/>
            <p14:sldId id="265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A%D0%BE%D1%80%D0%BE%D1%81%D1%82%D1%8C_%D0%B7%D0%B2%D1%83%D0%BA%D0%B0" TargetMode="External"/><Relationship Id="rId3" Type="http://schemas.openxmlformats.org/officeDocument/2006/relationships/hyperlink" Target="http://ru.wikipedia.org/wiki/%D0%A4%D0%B8%D0%B7%D0%B8%D0%BA%D0%B0" TargetMode="External"/><Relationship Id="rId7" Type="http://schemas.openxmlformats.org/officeDocument/2006/relationships/hyperlink" Target="http://ru.wikipedia.org/wiki/%D0%9F%D0%BE%D0%BA%D0%B0%D0%B7%D0%B0%D1%82%D0%B5%D0%BB%D1%8C_%D0%BF%D1%80%D0%B5%D0%BB%D0%BE%D0%BC%D0%BB%D0%B5%D0%BD%D0%B8%D1%8F" TargetMode="External"/><Relationship Id="rId2" Type="http://schemas.openxmlformats.org/officeDocument/2006/relationships/hyperlink" Target="http://ru.wikipedia.org/wiki/%D0%A1%D1%80%D0%B5%D0%B4%D0%B0_(%D1%82%D0%B5%D0%BE%D1%80%D0%B8%D1%8F_%D1%81%D0%B8%D1%81%D1%82%D0%B5%D0%BC)" TargetMode="External"/><Relationship Id="rId1" Type="http://schemas.openxmlformats.org/officeDocument/2006/relationships/hyperlink" Target="http://ru.wikipedia.org/wiki/%D0%94%D1%80%D0%B5%D0%B2%D0%BD%D0%B5%D0%B3%D1%80%D0%B5%D1%87%D0%B5%D1%81%D0%BA%D0%B8%D0%B9_%D1%8F%D0%B7%D1%8B%D0%BA" TargetMode="External"/><Relationship Id="rId6" Type="http://schemas.openxmlformats.org/officeDocument/2006/relationships/hyperlink" Target="http://ru.wikipedia.org/wiki/%D0%A2%D0%B5%D0%BF%D0%BB%D0%BE%D0%BF%D1%80%D0%BE%D0%B2%D0%BE%D0%B4%D0%BD%D0%BE%D1%81%D1%82%D1%8C" TargetMode="External"/><Relationship Id="rId11" Type="http://schemas.openxmlformats.org/officeDocument/2006/relationships/hyperlink" Target="http://ru.wikipedia.org/wiki/%D0%9E%D1%80%D1%82%D0%BE%D1%82%D1%80%D0%BE%D0%BF%D0%B8%D1%8F" TargetMode="External"/><Relationship Id="rId5" Type="http://schemas.openxmlformats.org/officeDocument/2006/relationships/hyperlink" Target="http://ru.wikipedia.org/wiki/%D0%AD%D0%BB%D0%B5%D0%BA%D1%82%D1%80%D0%B8%D1%87%D0%B5%D1%81%D0%BA%D0%B0%D1%8F_%D0%BF%D1%80%D0%BE%D0%B2%D0%BE%D0%B4%D0%B8%D0%BC%D0%BE%D1%81%D1%82%D1%8C" TargetMode="External"/><Relationship Id="rId10" Type="http://schemas.openxmlformats.org/officeDocument/2006/relationships/hyperlink" Target="http://ru.wikipedia.org/wiki/%D0%98%D0%B7%D0%BE%D1%82%D1%80%D0%BE%D0%BF%D0%B8%D1%8F" TargetMode="External"/><Relationship Id="rId4" Type="http://schemas.openxmlformats.org/officeDocument/2006/relationships/hyperlink" Target="http://ru.wikipedia.org/wiki/%D0%A3%D0%BF%D1%80%D1%83%D0%B3%D0%BE%D1%81%D1%82%D1%8C" TargetMode="External"/><Relationship Id="rId9" Type="http://schemas.openxmlformats.org/officeDocument/2006/relationships/hyperlink" Target="http://ru.wikipedia.org/wiki/%D0%A1%D0%BA%D0%BE%D1%80%D0%BE%D1%81%D1%82%D1%8C_%D1%81%D0%B2%D0%B5%D1%82%D0%B0#.D0.92_.D0.BF.D1.80.D0.BE.D0.B7.D1.80.D0.B0.D1.87.D0.BD.D0.BE.D0.B9_.D1.81.D1.80.D0.B5.D0.B4.D0.B5" TargetMode="Externa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://ru.wikipedia.org/wiki/%D0%9A%D1%80%D0%B8%D1%81%D1%82%D0%B0%D0%BB%D0%BB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5%D1%80%D1%80%D0%BE%D0%BC%D0%B0%D0%B3%D0%BD%D0%B5%D1%82%D0%B8%D0%BA%D0%B8" TargetMode="External"/><Relationship Id="rId2" Type="http://schemas.openxmlformats.org/officeDocument/2006/relationships/hyperlink" Target="http://ru.wikipedia.org/wiki/%D0%9D%D0%B5%D0%BD%D1%8C%D1%8E%D1%82%D0%BE%D0%BD%D0%BE%D0%B2%D1%81%D0%BA%D0%B0%D1%8F_%D0%B6%D0%B8%D0%B4%D0%BA%D0%BE%D1%81%D1%82%D1%8C" TargetMode="External"/><Relationship Id="rId1" Type="http://schemas.openxmlformats.org/officeDocument/2006/relationships/hyperlink" Target="http://ru.wikipedia.org/wiki/%D0%96%D0%B8%D0%B4%D0%BA%D0%B8%D0%B5_%D0%BA%D1%80%D0%B8%D1%81%D1%82%D0%B0%D0%BB%D0%BB%D1%8B" TargetMode="External"/><Relationship Id="rId4" Type="http://schemas.openxmlformats.org/officeDocument/2006/relationships/hyperlink" Target="http://ru.wikipedia.org/wiki/%D0%A1%D0%B5%D0%B3%D0%BD%D0%B5%D1%82%D0%BE%D1%8D%D0%BB%D0%B5%D0%BA%D1%82%D1%80%D0%B8%D0%BA%D0%B8" TargetMode="Externa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0%BB%D0%B0%D1%81%D1%81%D0%B8%D1%87%D0%B5%D1%81%D0%BA%D0%B0%D1%8F_%D0%BC%D0%B5%D1%85%D0%B0%D0%BD%D0%B8%D0%BA%D0%B0" TargetMode="External"/><Relationship Id="rId2" Type="http://schemas.openxmlformats.org/officeDocument/2006/relationships/hyperlink" Target="http://ru.wikipedia.org/wiki/%D0%AD%D0%BD%D1%82%D1%80%D0%BE%D0%BF%D0%B8%D1%8F" TargetMode="External"/><Relationship Id="rId1" Type="http://schemas.openxmlformats.org/officeDocument/2006/relationships/hyperlink" Target="http://ru.wikipedia.org/wiki/%D0%9D%D0%B0%D1%87%D0%B0%D0%BB%D0%B0_%D1%82%D0%B5%D1%80%D0%BC%D0%BE%D0%B4%D0%B8%D0%BD%D0%B0%D0%BC%D0%B8%D0%BA%D0%B8" TargetMode="External"/><Relationship Id="rId5" Type="http://schemas.openxmlformats.org/officeDocument/2006/relationships/hyperlink" Target="http://ru.wikipedia.org/wiki/%D0%98%D0%BD%D0%B2%D0%B0%D1%80%D0%B8%D0%B0%D0%BD%D1%82_(%D1%84%D0%B8%D0%B7%D0%B8%D0%BA%D0%B0)" TargetMode="External"/><Relationship Id="rId4" Type="http://schemas.openxmlformats.org/officeDocument/2006/relationships/hyperlink" Target="http://ru.wikipedia.org/wiki/%D0%97%D0%B0%D0%BA%D0%BE%D0%BD%D1%8B_%D0%9D%D1%8C%D1%8E%D1%82%D0%BE%D0%BD%D0%B0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A%D0%BE%D1%80%D0%BE%D1%81%D1%82%D1%8C_%D0%B7%D0%B2%D1%83%D0%BA%D0%B0" TargetMode="External"/><Relationship Id="rId3" Type="http://schemas.openxmlformats.org/officeDocument/2006/relationships/hyperlink" Target="http://ru.wikipedia.org/wiki/%D0%A4%D0%B8%D0%B7%D0%B8%D0%BA%D0%B0" TargetMode="External"/><Relationship Id="rId7" Type="http://schemas.openxmlformats.org/officeDocument/2006/relationships/hyperlink" Target="http://ru.wikipedia.org/wiki/%D0%9F%D0%BE%D0%BA%D0%B0%D0%B7%D0%B0%D1%82%D0%B5%D0%BB%D1%8C_%D0%BF%D1%80%D0%B5%D0%BB%D0%BE%D0%BC%D0%BB%D0%B5%D0%BD%D0%B8%D1%8F" TargetMode="External"/><Relationship Id="rId2" Type="http://schemas.openxmlformats.org/officeDocument/2006/relationships/hyperlink" Target="http://ru.wikipedia.org/wiki/%D0%A1%D1%80%D0%B5%D0%B4%D0%B0_(%D1%82%D0%B5%D0%BE%D1%80%D0%B8%D1%8F_%D1%81%D0%B8%D1%81%D1%82%D0%B5%D0%BC)" TargetMode="External"/><Relationship Id="rId1" Type="http://schemas.openxmlformats.org/officeDocument/2006/relationships/hyperlink" Target="http://ru.wikipedia.org/wiki/%D0%94%D1%80%D0%B5%D0%B2%D0%BD%D0%B5%D0%B3%D1%80%D0%B5%D1%87%D0%B5%D1%81%D0%BA%D0%B8%D0%B9_%D1%8F%D0%B7%D1%8B%D0%BA" TargetMode="External"/><Relationship Id="rId6" Type="http://schemas.openxmlformats.org/officeDocument/2006/relationships/hyperlink" Target="http://ru.wikipedia.org/wiki/%D0%A2%D0%B5%D0%BF%D0%BB%D0%BE%D0%BF%D1%80%D0%BE%D0%B2%D0%BE%D0%B4%D0%BD%D0%BE%D1%81%D1%82%D1%8C" TargetMode="External"/><Relationship Id="rId11" Type="http://schemas.openxmlformats.org/officeDocument/2006/relationships/hyperlink" Target="http://ru.wikipedia.org/wiki/%D0%9E%D1%80%D1%82%D0%BE%D1%82%D1%80%D0%BE%D0%BF%D0%B8%D1%8F" TargetMode="External"/><Relationship Id="rId5" Type="http://schemas.openxmlformats.org/officeDocument/2006/relationships/hyperlink" Target="http://ru.wikipedia.org/wiki/%D0%AD%D0%BB%D0%B5%D0%BA%D1%82%D1%80%D0%B8%D1%87%D0%B5%D1%81%D0%BA%D0%B0%D1%8F_%D0%BF%D1%80%D0%BE%D0%B2%D0%BE%D0%B4%D0%B8%D0%BC%D0%BE%D1%81%D1%82%D1%8C" TargetMode="External"/><Relationship Id="rId10" Type="http://schemas.openxmlformats.org/officeDocument/2006/relationships/hyperlink" Target="http://ru.wikipedia.org/wiki/%D0%98%D0%B7%D0%BE%D1%82%D1%80%D0%BE%D0%BF%D0%B8%D1%8F" TargetMode="External"/><Relationship Id="rId4" Type="http://schemas.openxmlformats.org/officeDocument/2006/relationships/hyperlink" Target="http://ru.wikipedia.org/wiki/%D0%A3%D0%BF%D1%80%D1%83%D0%B3%D0%BE%D1%81%D1%82%D1%8C" TargetMode="External"/><Relationship Id="rId9" Type="http://schemas.openxmlformats.org/officeDocument/2006/relationships/hyperlink" Target="http://ru.wikipedia.org/wiki/%D0%A1%D0%BA%D0%BE%D1%80%D0%BE%D1%81%D1%82%D1%8C_%D1%81%D0%B2%D0%B5%D1%82%D0%B0#.D0.92_.D0.BF.D1.80.D0.BE.D0.B7.D1.80.D0.B0.D1.87.D0.BD.D0.BE.D0.B9_.D1.81.D1.80.D0.B5.D0.B4.D0.B5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://ru.wikipedia.org/wiki/%D0%9A%D1%80%D0%B8%D1%81%D1%82%D0%B0%D0%BB%D0%BB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5%D1%80%D1%80%D0%BE%D0%BC%D0%B0%D0%B3%D0%BD%D0%B5%D1%82%D0%B8%D0%BA%D0%B8" TargetMode="External"/><Relationship Id="rId2" Type="http://schemas.openxmlformats.org/officeDocument/2006/relationships/hyperlink" Target="http://ru.wikipedia.org/wiki/%D0%9D%D0%B5%D0%BD%D1%8C%D1%8E%D1%82%D0%BE%D0%BD%D0%BE%D0%B2%D1%81%D0%BA%D0%B0%D1%8F_%D0%B6%D0%B8%D0%B4%D0%BA%D0%BE%D1%81%D1%82%D1%8C" TargetMode="External"/><Relationship Id="rId1" Type="http://schemas.openxmlformats.org/officeDocument/2006/relationships/hyperlink" Target="http://ru.wikipedia.org/wiki/%D0%96%D0%B8%D0%B4%D0%BA%D0%B8%D0%B5_%D0%BA%D1%80%D0%B8%D1%81%D1%82%D0%B0%D0%BB%D0%BB%D1%8B" TargetMode="External"/><Relationship Id="rId4" Type="http://schemas.openxmlformats.org/officeDocument/2006/relationships/hyperlink" Target="http://ru.wikipedia.org/wiki/%D0%A1%D0%B5%D0%B3%D0%BD%D0%B5%D1%82%D0%BE%D1%8D%D0%BB%D0%B5%D0%BA%D1%82%D1%80%D0%B8%D0%BA%D0%B8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0%BB%D0%B0%D1%81%D1%81%D0%B8%D1%87%D0%B5%D1%81%D0%BA%D0%B0%D1%8F_%D0%BC%D0%B5%D1%85%D0%B0%D0%BD%D0%B8%D0%BA%D0%B0" TargetMode="External"/><Relationship Id="rId2" Type="http://schemas.openxmlformats.org/officeDocument/2006/relationships/hyperlink" Target="http://ru.wikipedia.org/wiki/%D0%AD%D0%BD%D1%82%D1%80%D0%BE%D0%BF%D0%B8%D1%8F" TargetMode="External"/><Relationship Id="rId1" Type="http://schemas.openxmlformats.org/officeDocument/2006/relationships/hyperlink" Target="http://ru.wikipedia.org/wiki/%D0%9D%D0%B0%D1%87%D0%B0%D0%BB%D0%B0_%D1%82%D0%B5%D1%80%D0%BC%D0%BE%D0%B4%D0%B8%D0%BD%D0%B0%D0%BC%D0%B8%D0%BA%D0%B8" TargetMode="External"/><Relationship Id="rId5" Type="http://schemas.openxmlformats.org/officeDocument/2006/relationships/hyperlink" Target="http://ru.wikipedia.org/wiki/%D0%98%D0%BD%D0%B2%D0%B0%D1%80%D0%B8%D0%B0%D0%BD%D1%82_(%D1%84%D0%B8%D0%B7%D0%B8%D0%BA%D0%B0)" TargetMode="External"/><Relationship Id="rId4" Type="http://schemas.openxmlformats.org/officeDocument/2006/relationships/hyperlink" Target="http://ru.wikipedia.org/wiki/%D0%97%D0%B0%D0%BA%D0%BE%D0%BD%D1%8B_%D0%9D%D1%8C%D1%8E%D1%82%D0%BE%D0%BD%D0%B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172C3-A4FB-4C0E-B7F3-9670696CB97D}" type="doc">
      <dgm:prSet loTypeId="urn:microsoft.com/office/officeart/2005/8/layout/radial5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C60DD7B-A637-4D92-8AE2-5751F3FB7F49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Анизотропия кристаллов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DB76E4-B6A2-4DC1-9912-FEA369C60CEA}" type="parTrans" cxnId="{FEFB389D-610B-4F42-8639-CA4EEF4E37EF}">
      <dgm:prSet/>
      <dgm:spPr/>
      <dgm:t>
        <a:bodyPr/>
        <a:lstStyle/>
        <a:p>
          <a:endParaRPr lang="ru-RU"/>
        </a:p>
      </dgm:t>
    </dgm:pt>
    <dgm:pt modelId="{F83A1C11-B89E-4094-9A75-7774625457D3}" type="sibTrans" cxnId="{FEFB389D-610B-4F42-8639-CA4EEF4E37EF}">
      <dgm:prSet/>
      <dgm:spPr/>
      <dgm:t>
        <a:bodyPr/>
        <a:lstStyle/>
        <a:p>
          <a:endParaRPr lang="ru-RU"/>
        </a:p>
      </dgm:t>
    </dgm:pt>
    <dgm:pt modelId="{6AB58AF4-9EFE-45BD-A53C-F994FA477A35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упругость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BEB00C-E030-4F8F-A7DE-24B44B852648}" type="parTrans" cxnId="{2BE1E1CE-924D-4D5B-B73D-6AB7E074B6F0}">
      <dgm:prSet/>
      <dgm:spPr/>
      <dgm:t>
        <a:bodyPr/>
        <a:lstStyle/>
        <a:p>
          <a:endParaRPr lang="ru-RU"/>
        </a:p>
      </dgm:t>
    </dgm:pt>
    <dgm:pt modelId="{CD4D4503-7F81-4DE3-904B-0B234DB67EAE}" type="sibTrans" cxnId="{2BE1E1CE-924D-4D5B-B73D-6AB7E074B6F0}">
      <dgm:prSet/>
      <dgm:spPr/>
      <dgm:t>
        <a:bodyPr/>
        <a:lstStyle/>
        <a:p>
          <a:endParaRPr lang="ru-RU"/>
        </a:p>
      </dgm:t>
    </dgm:pt>
    <dgm:pt modelId="{241BAF13-505A-4A88-9B61-2359F378A8E2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электропроводность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56CEF3-39B0-4A3A-85EA-FC1C242805F5}" type="parTrans" cxnId="{28EB7E90-9B81-4205-BDB0-A41D8BBC3955}">
      <dgm:prSet/>
      <dgm:spPr/>
      <dgm:t>
        <a:bodyPr/>
        <a:lstStyle/>
        <a:p>
          <a:endParaRPr lang="ru-RU"/>
        </a:p>
      </dgm:t>
    </dgm:pt>
    <dgm:pt modelId="{4ED4DE58-DF78-48FF-8A29-1D5BC1F71EA1}" type="sibTrans" cxnId="{28EB7E90-9B81-4205-BDB0-A41D8BBC3955}">
      <dgm:prSet/>
      <dgm:spPr/>
      <dgm:t>
        <a:bodyPr/>
        <a:lstStyle/>
        <a:p>
          <a:endParaRPr lang="ru-RU"/>
        </a:p>
      </dgm:t>
    </dgm:pt>
    <dgm:pt modelId="{2B17661F-DD41-43F5-A197-4BA2B9407058}">
      <dgm:prSet phldrT="[Текст]" custT="1"/>
      <dgm:spPr/>
      <dgm:t>
        <a:bodyPr/>
        <a:lstStyle/>
        <a:p>
          <a:r>
            <a:rPr lang="ru-RU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Теплопро</a:t>
          </a:r>
          <a:endParaRPr lang="ru-RU" sz="1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водность</a:t>
          </a:r>
          <a:endParaRPr lang="ru-RU" sz="1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439BE5-37DE-463A-BD40-ED45EE26CF4B}" type="parTrans" cxnId="{1F835AE2-FE97-4EE6-A815-6A7ACA5A47ED}">
      <dgm:prSet/>
      <dgm:spPr/>
      <dgm:t>
        <a:bodyPr/>
        <a:lstStyle/>
        <a:p>
          <a:endParaRPr lang="ru-RU"/>
        </a:p>
      </dgm:t>
    </dgm:pt>
    <dgm:pt modelId="{0382BDA6-0ED9-4494-97D8-324037862BAB}" type="sibTrans" cxnId="{1F835AE2-FE97-4EE6-A815-6A7ACA5A47ED}">
      <dgm:prSet/>
      <dgm:spPr/>
      <dgm:t>
        <a:bodyPr/>
        <a:lstStyle/>
        <a:p>
          <a:endParaRPr lang="ru-RU"/>
        </a:p>
      </dgm:t>
    </dgm:pt>
    <dgm:pt modelId="{EBC77BF9-9611-4D77-BC80-2D3F4A6E5CF5}">
      <dgm:prSet phldrT="[Текст]" custT="1"/>
      <dgm:spPr/>
      <dgm:t>
        <a:bodyPr/>
        <a:lstStyle/>
        <a:p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показатель преломления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1F2847-6BB4-472F-9437-DA247B8F19A2}" type="parTrans" cxnId="{033B3F29-3281-4C6F-B8B7-6135F962C2ED}">
      <dgm:prSet/>
      <dgm:spPr/>
      <dgm:t>
        <a:bodyPr/>
        <a:lstStyle/>
        <a:p>
          <a:endParaRPr lang="ru-RU"/>
        </a:p>
      </dgm:t>
    </dgm:pt>
    <dgm:pt modelId="{447CC92C-0C95-40E6-A9C0-B815B904EE9E}" type="sibTrans" cxnId="{033B3F29-3281-4C6F-B8B7-6135F962C2ED}">
      <dgm:prSet/>
      <dgm:spPr/>
      <dgm:t>
        <a:bodyPr/>
        <a:lstStyle/>
        <a:p>
          <a:endParaRPr lang="ru-RU"/>
        </a:p>
      </dgm:t>
    </dgm:pt>
    <dgm:pt modelId="{CEF8B4AA-F1E5-464E-B68C-6EC68AC384E4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скорость звука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0322DC-FD40-4406-837C-F516B2568ADF}" type="parTrans" cxnId="{7F05FD4C-935D-44B7-A05E-D78AFC6D453F}">
      <dgm:prSet/>
      <dgm:spPr/>
      <dgm:t>
        <a:bodyPr/>
        <a:lstStyle/>
        <a:p>
          <a:endParaRPr lang="ru-RU"/>
        </a:p>
      </dgm:t>
    </dgm:pt>
    <dgm:pt modelId="{E8CBF3E1-9058-4201-8A29-936CF8779E58}" type="sibTrans" cxnId="{7F05FD4C-935D-44B7-A05E-D78AFC6D453F}">
      <dgm:prSet/>
      <dgm:spPr/>
      <dgm:t>
        <a:bodyPr/>
        <a:lstStyle/>
        <a:p>
          <a:endParaRPr lang="ru-RU"/>
        </a:p>
      </dgm:t>
    </dgm:pt>
    <dgm:pt modelId="{D8311876-CD4E-4D33-AF79-77482B1A92D3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скорость света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D2057A-E777-4A28-9397-D2A16C684CC8}" type="parTrans" cxnId="{03AFAE64-5785-4216-8A01-EAC610B6819C}">
      <dgm:prSet/>
      <dgm:spPr/>
      <dgm:t>
        <a:bodyPr/>
        <a:lstStyle/>
        <a:p>
          <a:endParaRPr lang="ru-RU"/>
        </a:p>
      </dgm:t>
    </dgm:pt>
    <dgm:pt modelId="{24A45FD9-5ED3-42AA-A9FA-C6824C9C1710}" type="sibTrans" cxnId="{03AFAE64-5785-4216-8A01-EAC610B6819C}">
      <dgm:prSet/>
      <dgm:spPr/>
      <dgm:t>
        <a:bodyPr/>
        <a:lstStyle/>
        <a:p>
          <a:endParaRPr lang="ru-RU"/>
        </a:p>
      </dgm:t>
    </dgm:pt>
    <dgm:pt modelId="{CBEE58C3-9109-4F74-AFA2-0114321A3C85}" type="pres">
      <dgm:prSet presAssocID="{0B6172C3-A4FB-4C0E-B7F3-9670696CB9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22AAAEE-6ADE-4BCB-8666-1A3E741C65E4}" type="pres">
      <dgm:prSet presAssocID="{6C60DD7B-A637-4D92-8AE2-5751F3FB7F49}" presName="centerShape" presStyleLbl="node0" presStyleIdx="0" presStyleCnt="1"/>
      <dgm:spPr/>
    </dgm:pt>
    <dgm:pt modelId="{7652B8EF-E7EA-40CD-8584-E8B11B422647}" type="pres">
      <dgm:prSet presAssocID="{8DBEB00C-E030-4F8F-A7DE-24B44B852648}" presName="parTrans" presStyleLbl="sibTrans2D1" presStyleIdx="0" presStyleCnt="6"/>
      <dgm:spPr/>
    </dgm:pt>
    <dgm:pt modelId="{46822BEA-4449-4763-8987-0F8CE69F4FC5}" type="pres">
      <dgm:prSet presAssocID="{8DBEB00C-E030-4F8F-A7DE-24B44B852648}" presName="connectorText" presStyleLbl="sibTrans2D1" presStyleIdx="0" presStyleCnt="6"/>
      <dgm:spPr/>
    </dgm:pt>
    <dgm:pt modelId="{CF3D0A1E-AA0F-4F54-B81B-80CD8D32047A}" type="pres">
      <dgm:prSet presAssocID="{6AB58AF4-9EFE-45BD-A53C-F994FA477A3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23211-B929-4669-8E83-60B5C7F98D42}" type="pres">
      <dgm:prSet presAssocID="{9D56CEF3-39B0-4A3A-85EA-FC1C242805F5}" presName="parTrans" presStyleLbl="sibTrans2D1" presStyleIdx="1" presStyleCnt="6"/>
      <dgm:spPr/>
    </dgm:pt>
    <dgm:pt modelId="{6097C4B9-986D-4DCF-A249-BF7D84F02FDF}" type="pres">
      <dgm:prSet presAssocID="{9D56CEF3-39B0-4A3A-85EA-FC1C242805F5}" presName="connectorText" presStyleLbl="sibTrans2D1" presStyleIdx="1" presStyleCnt="6"/>
      <dgm:spPr/>
    </dgm:pt>
    <dgm:pt modelId="{794F44BE-359E-4893-8DD2-5414C1D70275}" type="pres">
      <dgm:prSet presAssocID="{241BAF13-505A-4A88-9B61-2359F378A8E2}" presName="node" presStyleLbl="node1" presStyleIdx="1" presStyleCnt="6">
        <dgm:presLayoutVars>
          <dgm:bulletEnabled val="1"/>
        </dgm:presLayoutVars>
      </dgm:prSet>
      <dgm:spPr/>
    </dgm:pt>
    <dgm:pt modelId="{B4E7B83B-CDE0-4D6C-8169-12377C323035}" type="pres">
      <dgm:prSet presAssocID="{11439BE5-37DE-463A-BD40-ED45EE26CF4B}" presName="parTrans" presStyleLbl="sibTrans2D1" presStyleIdx="2" presStyleCnt="6"/>
      <dgm:spPr/>
    </dgm:pt>
    <dgm:pt modelId="{3B0B902E-791A-4C60-B4A3-2860556F1B26}" type="pres">
      <dgm:prSet presAssocID="{11439BE5-37DE-463A-BD40-ED45EE26CF4B}" presName="connectorText" presStyleLbl="sibTrans2D1" presStyleIdx="2" presStyleCnt="6"/>
      <dgm:spPr/>
    </dgm:pt>
    <dgm:pt modelId="{F4EA74D1-1B7B-4733-AAD4-1046C248A01D}" type="pres">
      <dgm:prSet presAssocID="{2B17661F-DD41-43F5-A197-4BA2B9407058}" presName="node" presStyleLbl="node1" presStyleIdx="2" presStyleCnt="6">
        <dgm:presLayoutVars>
          <dgm:bulletEnabled val="1"/>
        </dgm:presLayoutVars>
      </dgm:prSet>
      <dgm:spPr/>
    </dgm:pt>
    <dgm:pt modelId="{340FC976-4699-4A21-8DB2-5B4952676706}" type="pres">
      <dgm:prSet presAssocID="{FD1F2847-6BB4-472F-9437-DA247B8F19A2}" presName="parTrans" presStyleLbl="sibTrans2D1" presStyleIdx="3" presStyleCnt="6"/>
      <dgm:spPr/>
    </dgm:pt>
    <dgm:pt modelId="{73EB8F71-F56E-4430-82E6-FC79CC69A55A}" type="pres">
      <dgm:prSet presAssocID="{FD1F2847-6BB4-472F-9437-DA247B8F19A2}" presName="connectorText" presStyleLbl="sibTrans2D1" presStyleIdx="3" presStyleCnt="6"/>
      <dgm:spPr/>
    </dgm:pt>
    <dgm:pt modelId="{472F09E1-4696-411A-A0ED-7484E2B5A00B}" type="pres">
      <dgm:prSet presAssocID="{EBC77BF9-9611-4D77-BC80-2D3F4A6E5CF5}" presName="node" presStyleLbl="node1" presStyleIdx="3" presStyleCnt="6" custRadScaleRad="99897" custRadScaleInc="-21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039F1-5085-428C-9650-2C24F21A4933}" type="pres">
      <dgm:prSet presAssocID="{0E0322DC-FD40-4406-837C-F516B2568ADF}" presName="parTrans" presStyleLbl="sibTrans2D1" presStyleIdx="4" presStyleCnt="6"/>
      <dgm:spPr/>
    </dgm:pt>
    <dgm:pt modelId="{62224691-B830-4157-A5DD-066601CB356E}" type="pres">
      <dgm:prSet presAssocID="{0E0322DC-FD40-4406-837C-F516B2568ADF}" presName="connectorText" presStyleLbl="sibTrans2D1" presStyleIdx="4" presStyleCnt="6"/>
      <dgm:spPr/>
    </dgm:pt>
    <dgm:pt modelId="{94B7302A-D5C0-48A9-8351-118684A7193A}" type="pres">
      <dgm:prSet presAssocID="{CEF8B4AA-F1E5-464E-B68C-6EC68AC384E4}" presName="node" presStyleLbl="node1" presStyleIdx="4" presStyleCnt="6" custRadScaleRad="102635" custRadScaleInc="2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9CE25B-A763-4853-A34B-B986CD483E76}" type="pres">
      <dgm:prSet presAssocID="{6AD2057A-E777-4A28-9397-D2A16C684CC8}" presName="parTrans" presStyleLbl="sibTrans2D1" presStyleIdx="5" presStyleCnt="6"/>
      <dgm:spPr/>
    </dgm:pt>
    <dgm:pt modelId="{FF3B641E-F7BD-4282-9561-52FFF510194B}" type="pres">
      <dgm:prSet presAssocID="{6AD2057A-E777-4A28-9397-D2A16C684CC8}" presName="connectorText" presStyleLbl="sibTrans2D1" presStyleIdx="5" presStyleCnt="6"/>
      <dgm:spPr/>
    </dgm:pt>
    <dgm:pt modelId="{54503DCD-A517-43BF-B458-5A322D1B5C3F}" type="pres">
      <dgm:prSet presAssocID="{D8311876-CD4E-4D33-AF79-77482B1A92D3}" presName="node" presStyleLbl="node1" presStyleIdx="5" presStyleCnt="6" custRadScaleRad="99814" custRadScaleInc="-457">
        <dgm:presLayoutVars>
          <dgm:bulletEnabled val="1"/>
        </dgm:presLayoutVars>
      </dgm:prSet>
      <dgm:spPr/>
    </dgm:pt>
  </dgm:ptLst>
  <dgm:cxnLst>
    <dgm:cxn modelId="{AEE96534-949E-4F0D-AB0B-EE307933203E}" type="presOf" srcId="{241BAF13-505A-4A88-9B61-2359F378A8E2}" destId="{794F44BE-359E-4893-8DD2-5414C1D70275}" srcOrd="0" destOrd="0" presId="urn:microsoft.com/office/officeart/2005/8/layout/radial5"/>
    <dgm:cxn modelId="{FEFB389D-610B-4F42-8639-CA4EEF4E37EF}" srcId="{0B6172C3-A4FB-4C0E-B7F3-9670696CB97D}" destId="{6C60DD7B-A637-4D92-8AE2-5751F3FB7F49}" srcOrd="0" destOrd="0" parTransId="{4DDB76E4-B6A2-4DC1-9912-FEA369C60CEA}" sibTransId="{F83A1C11-B89E-4094-9A75-7774625457D3}"/>
    <dgm:cxn modelId="{2B566423-D46B-4DAB-9BAA-0B221A405ACA}" type="presOf" srcId="{0E0322DC-FD40-4406-837C-F516B2568ADF}" destId="{62224691-B830-4157-A5DD-066601CB356E}" srcOrd="1" destOrd="0" presId="urn:microsoft.com/office/officeart/2005/8/layout/radial5"/>
    <dgm:cxn modelId="{CA39A449-4AEF-4B4B-B0E5-2975C1B0595E}" type="presOf" srcId="{0B6172C3-A4FB-4C0E-B7F3-9670696CB97D}" destId="{CBEE58C3-9109-4F74-AFA2-0114321A3C85}" srcOrd="0" destOrd="0" presId="urn:microsoft.com/office/officeart/2005/8/layout/radial5"/>
    <dgm:cxn modelId="{28EB7E90-9B81-4205-BDB0-A41D8BBC3955}" srcId="{6C60DD7B-A637-4D92-8AE2-5751F3FB7F49}" destId="{241BAF13-505A-4A88-9B61-2359F378A8E2}" srcOrd="1" destOrd="0" parTransId="{9D56CEF3-39B0-4A3A-85EA-FC1C242805F5}" sibTransId="{4ED4DE58-DF78-48FF-8A29-1D5BC1F71EA1}"/>
    <dgm:cxn modelId="{056587DC-2C6B-4836-88E2-C9F4A3F88BDE}" type="presOf" srcId="{6AB58AF4-9EFE-45BD-A53C-F994FA477A35}" destId="{CF3D0A1E-AA0F-4F54-B81B-80CD8D32047A}" srcOrd="0" destOrd="0" presId="urn:microsoft.com/office/officeart/2005/8/layout/radial5"/>
    <dgm:cxn modelId="{4EC62BB0-663E-4669-87DA-5DADEC878338}" type="presOf" srcId="{8DBEB00C-E030-4F8F-A7DE-24B44B852648}" destId="{46822BEA-4449-4763-8987-0F8CE69F4FC5}" srcOrd="1" destOrd="0" presId="urn:microsoft.com/office/officeart/2005/8/layout/radial5"/>
    <dgm:cxn modelId="{EE5C2705-D4C6-4FE7-9398-6C936B6C025C}" type="presOf" srcId="{9D56CEF3-39B0-4A3A-85EA-FC1C242805F5}" destId="{6097C4B9-986D-4DCF-A249-BF7D84F02FDF}" srcOrd="1" destOrd="0" presId="urn:microsoft.com/office/officeart/2005/8/layout/radial5"/>
    <dgm:cxn modelId="{D2089DF8-46CA-445D-9545-7350083D84AB}" type="presOf" srcId="{2B17661F-DD41-43F5-A197-4BA2B9407058}" destId="{F4EA74D1-1B7B-4733-AAD4-1046C248A01D}" srcOrd="0" destOrd="0" presId="urn:microsoft.com/office/officeart/2005/8/layout/radial5"/>
    <dgm:cxn modelId="{3FBD9E73-12A7-4D66-94AD-115CB1DBAC1F}" type="presOf" srcId="{EBC77BF9-9611-4D77-BC80-2D3F4A6E5CF5}" destId="{472F09E1-4696-411A-A0ED-7484E2B5A00B}" srcOrd="0" destOrd="0" presId="urn:microsoft.com/office/officeart/2005/8/layout/radial5"/>
    <dgm:cxn modelId="{7F05FD4C-935D-44B7-A05E-D78AFC6D453F}" srcId="{6C60DD7B-A637-4D92-8AE2-5751F3FB7F49}" destId="{CEF8B4AA-F1E5-464E-B68C-6EC68AC384E4}" srcOrd="4" destOrd="0" parTransId="{0E0322DC-FD40-4406-837C-F516B2568ADF}" sibTransId="{E8CBF3E1-9058-4201-8A29-936CF8779E58}"/>
    <dgm:cxn modelId="{1B36BBE0-DE5A-4ED0-B14F-2B8F451DBC2F}" type="presOf" srcId="{6C60DD7B-A637-4D92-8AE2-5751F3FB7F49}" destId="{D22AAAEE-6ADE-4BCB-8666-1A3E741C65E4}" srcOrd="0" destOrd="0" presId="urn:microsoft.com/office/officeart/2005/8/layout/radial5"/>
    <dgm:cxn modelId="{FE230775-2C26-41A9-88A7-6B89A5458D2C}" type="presOf" srcId="{9D56CEF3-39B0-4A3A-85EA-FC1C242805F5}" destId="{42C23211-B929-4669-8E83-60B5C7F98D42}" srcOrd="0" destOrd="0" presId="urn:microsoft.com/office/officeart/2005/8/layout/radial5"/>
    <dgm:cxn modelId="{BAE45F03-6E95-400F-B816-EE1AD497A31B}" type="presOf" srcId="{6AD2057A-E777-4A28-9397-D2A16C684CC8}" destId="{FF3B641E-F7BD-4282-9561-52FFF510194B}" srcOrd="1" destOrd="0" presId="urn:microsoft.com/office/officeart/2005/8/layout/radial5"/>
    <dgm:cxn modelId="{908225B4-D118-45CC-AA0D-67C6C0469080}" type="presOf" srcId="{11439BE5-37DE-463A-BD40-ED45EE26CF4B}" destId="{B4E7B83B-CDE0-4D6C-8169-12377C323035}" srcOrd="0" destOrd="0" presId="urn:microsoft.com/office/officeart/2005/8/layout/radial5"/>
    <dgm:cxn modelId="{4A849FA2-8244-485F-B65E-C9B3D24D3476}" type="presOf" srcId="{0E0322DC-FD40-4406-837C-F516B2568ADF}" destId="{0F0039F1-5085-428C-9650-2C24F21A4933}" srcOrd="0" destOrd="0" presId="urn:microsoft.com/office/officeart/2005/8/layout/radial5"/>
    <dgm:cxn modelId="{9C00AA16-E848-413B-945D-88329EB42CF1}" type="presOf" srcId="{6AD2057A-E777-4A28-9397-D2A16C684CC8}" destId="{1E9CE25B-A763-4853-A34B-B986CD483E76}" srcOrd="0" destOrd="0" presId="urn:microsoft.com/office/officeart/2005/8/layout/radial5"/>
    <dgm:cxn modelId="{D3624FBE-2014-4A2D-9332-8B736CF82DF2}" type="presOf" srcId="{CEF8B4AA-F1E5-464E-B68C-6EC68AC384E4}" destId="{94B7302A-D5C0-48A9-8351-118684A7193A}" srcOrd="0" destOrd="0" presId="urn:microsoft.com/office/officeart/2005/8/layout/radial5"/>
    <dgm:cxn modelId="{67D01935-BF8E-4A93-BAE8-767E4BC6F062}" type="presOf" srcId="{FD1F2847-6BB4-472F-9437-DA247B8F19A2}" destId="{73EB8F71-F56E-4430-82E6-FC79CC69A55A}" srcOrd="1" destOrd="0" presId="urn:microsoft.com/office/officeart/2005/8/layout/radial5"/>
    <dgm:cxn modelId="{2BE1E1CE-924D-4D5B-B73D-6AB7E074B6F0}" srcId="{6C60DD7B-A637-4D92-8AE2-5751F3FB7F49}" destId="{6AB58AF4-9EFE-45BD-A53C-F994FA477A35}" srcOrd="0" destOrd="0" parTransId="{8DBEB00C-E030-4F8F-A7DE-24B44B852648}" sibTransId="{CD4D4503-7F81-4DE3-904B-0B234DB67EAE}"/>
    <dgm:cxn modelId="{95411B95-B748-433F-A285-FD761EF4298B}" type="presOf" srcId="{FD1F2847-6BB4-472F-9437-DA247B8F19A2}" destId="{340FC976-4699-4A21-8DB2-5B4952676706}" srcOrd="0" destOrd="0" presId="urn:microsoft.com/office/officeart/2005/8/layout/radial5"/>
    <dgm:cxn modelId="{81B14622-223C-4671-98C7-E68D60FCB12D}" type="presOf" srcId="{11439BE5-37DE-463A-BD40-ED45EE26CF4B}" destId="{3B0B902E-791A-4C60-B4A3-2860556F1B26}" srcOrd="1" destOrd="0" presId="urn:microsoft.com/office/officeart/2005/8/layout/radial5"/>
    <dgm:cxn modelId="{033B3F29-3281-4C6F-B8B7-6135F962C2ED}" srcId="{6C60DD7B-A637-4D92-8AE2-5751F3FB7F49}" destId="{EBC77BF9-9611-4D77-BC80-2D3F4A6E5CF5}" srcOrd="3" destOrd="0" parTransId="{FD1F2847-6BB4-472F-9437-DA247B8F19A2}" sibTransId="{447CC92C-0C95-40E6-A9C0-B815B904EE9E}"/>
    <dgm:cxn modelId="{9AF787F5-3B0B-4C2D-9FB5-525CAB47FF0B}" type="presOf" srcId="{8DBEB00C-E030-4F8F-A7DE-24B44B852648}" destId="{7652B8EF-E7EA-40CD-8584-E8B11B422647}" srcOrd="0" destOrd="0" presId="urn:microsoft.com/office/officeart/2005/8/layout/radial5"/>
    <dgm:cxn modelId="{1F835AE2-FE97-4EE6-A815-6A7ACA5A47ED}" srcId="{6C60DD7B-A637-4D92-8AE2-5751F3FB7F49}" destId="{2B17661F-DD41-43F5-A197-4BA2B9407058}" srcOrd="2" destOrd="0" parTransId="{11439BE5-37DE-463A-BD40-ED45EE26CF4B}" sibTransId="{0382BDA6-0ED9-4494-97D8-324037862BAB}"/>
    <dgm:cxn modelId="{03AFAE64-5785-4216-8A01-EAC610B6819C}" srcId="{6C60DD7B-A637-4D92-8AE2-5751F3FB7F49}" destId="{D8311876-CD4E-4D33-AF79-77482B1A92D3}" srcOrd="5" destOrd="0" parTransId="{6AD2057A-E777-4A28-9397-D2A16C684CC8}" sibTransId="{24A45FD9-5ED3-42AA-A9FA-C6824C9C1710}"/>
    <dgm:cxn modelId="{2C827659-E1E6-4531-BA9B-9CF0BE8B89B9}" type="presOf" srcId="{D8311876-CD4E-4D33-AF79-77482B1A92D3}" destId="{54503DCD-A517-43BF-B458-5A322D1B5C3F}" srcOrd="0" destOrd="0" presId="urn:microsoft.com/office/officeart/2005/8/layout/radial5"/>
    <dgm:cxn modelId="{A43FD32A-0417-40FA-8FAE-DADF31E0FAE1}" type="presParOf" srcId="{CBEE58C3-9109-4F74-AFA2-0114321A3C85}" destId="{D22AAAEE-6ADE-4BCB-8666-1A3E741C65E4}" srcOrd="0" destOrd="0" presId="urn:microsoft.com/office/officeart/2005/8/layout/radial5"/>
    <dgm:cxn modelId="{2D1BE008-5593-4F4B-9B11-4A3B4AFCE24C}" type="presParOf" srcId="{CBEE58C3-9109-4F74-AFA2-0114321A3C85}" destId="{7652B8EF-E7EA-40CD-8584-E8B11B422647}" srcOrd="1" destOrd="0" presId="urn:microsoft.com/office/officeart/2005/8/layout/radial5"/>
    <dgm:cxn modelId="{29DB0CB4-96B7-4EE2-90E7-8B7FA143E18A}" type="presParOf" srcId="{7652B8EF-E7EA-40CD-8584-E8B11B422647}" destId="{46822BEA-4449-4763-8987-0F8CE69F4FC5}" srcOrd="0" destOrd="0" presId="urn:microsoft.com/office/officeart/2005/8/layout/radial5"/>
    <dgm:cxn modelId="{68A795B7-8DF6-4DB9-9DB6-BC3FC1838960}" type="presParOf" srcId="{CBEE58C3-9109-4F74-AFA2-0114321A3C85}" destId="{CF3D0A1E-AA0F-4F54-B81B-80CD8D32047A}" srcOrd="2" destOrd="0" presId="urn:microsoft.com/office/officeart/2005/8/layout/radial5"/>
    <dgm:cxn modelId="{82A3565D-6AC2-4A48-8B96-E9431962FFDE}" type="presParOf" srcId="{CBEE58C3-9109-4F74-AFA2-0114321A3C85}" destId="{42C23211-B929-4669-8E83-60B5C7F98D42}" srcOrd="3" destOrd="0" presId="urn:microsoft.com/office/officeart/2005/8/layout/radial5"/>
    <dgm:cxn modelId="{493B0089-99FE-499D-B24F-6CA9F36F61FF}" type="presParOf" srcId="{42C23211-B929-4669-8E83-60B5C7F98D42}" destId="{6097C4B9-986D-4DCF-A249-BF7D84F02FDF}" srcOrd="0" destOrd="0" presId="urn:microsoft.com/office/officeart/2005/8/layout/radial5"/>
    <dgm:cxn modelId="{9169F6D3-72CB-4EBC-A549-45366ADC05D4}" type="presParOf" srcId="{CBEE58C3-9109-4F74-AFA2-0114321A3C85}" destId="{794F44BE-359E-4893-8DD2-5414C1D70275}" srcOrd="4" destOrd="0" presId="urn:microsoft.com/office/officeart/2005/8/layout/radial5"/>
    <dgm:cxn modelId="{145640B9-D5AE-46CA-81D0-77865975CACB}" type="presParOf" srcId="{CBEE58C3-9109-4F74-AFA2-0114321A3C85}" destId="{B4E7B83B-CDE0-4D6C-8169-12377C323035}" srcOrd="5" destOrd="0" presId="urn:microsoft.com/office/officeart/2005/8/layout/radial5"/>
    <dgm:cxn modelId="{96ECDB22-3495-4037-B881-867CFAA09425}" type="presParOf" srcId="{B4E7B83B-CDE0-4D6C-8169-12377C323035}" destId="{3B0B902E-791A-4C60-B4A3-2860556F1B26}" srcOrd="0" destOrd="0" presId="urn:microsoft.com/office/officeart/2005/8/layout/radial5"/>
    <dgm:cxn modelId="{EB82DFF3-E921-4E05-B2AC-35E4B3262AC4}" type="presParOf" srcId="{CBEE58C3-9109-4F74-AFA2-0114321A3C85}" destId="{F4EA74D1-1B7B-4733-AAD4-1046C248A01D}" srcOrd="6" destOrd="0" presId="urn:microsoft.com/office/officeart/2005/8/layout/radial5"/>
    <dgm:cxn modelId="{0D94D494-BDB2-4115-AA7B-00F424FBF16E}" type="presParOf" srcId="{CBEE58C3-9109-4F74-AFA2-0114321A3C85}" destId="{340FC976-4699-4A21-8DB2-5B4952676706}" srcOrd="7" destOrd="0" presId="urn:microsoft.com/office/officeart/2005/8/layout/radial5"/>
    <dgm:cxn modelId="{B079586D-4889-4C66-B6F0-9A32575B7FE7}" type="presParOf" srcId="{340FC976-4699-4A21-8DB2-5B4952676706}" destId="{73EB8F71-F56E-4430-82E6-FC79CC69A55A}" srcOrd="0" destOrd="0" presId="urn:microsoft.com/office/officeart/2005/8/layout/radial5"/>
    <dgm:cxn modelId="{6DE78998-BC02-4E7E-999A-E552FCB93CDE}" type="presParOf" srcId="{CBEE58C3-9109-4F74-AFA2-0114321A3C85}" destId="{472F09E1-4696-411A-A0ED-7484E2B5A00B}" srcOrd="8" destOrd="0" presId="urn:microsoft.com/office/officeart/2005/8/layout/radial5"/>
    <dgm:cxn modelId="{1EDC1707-8DD7-4796-B9E7-11FA9A68409F}" type="presParOf" srcId="{CBEE58C3-9109-4F74-AFA2-0114321A3C85}" destId="{0F0039F1-5085-428C-9650-2C24F21A4933}" srcOrd="9" destOrd="0" presId="urn:microsoft.com/office/officeart/2005/8/layout/radial5"/>
    <dgm:cxn modelId="{5CF30FA2-A5A9-4E02-8390-890CB5BBB9FB}" type="presParOf" srcId="{0F0039F1-5085-428C-9650-2C24F21A4933}" destId="{62224691-B830-4157-A5DD-066601CB356E}" srcOrd="0" destOrd="0" presId="urn:microsoft.com/office/officeart/2005/8/layout/radial5"/>
    <dgm:cxn modelId="{5B73BC35-10FF-4BF3-974E-09249C49799F}" type="presParOf" srcId="{CBEE58C3-9109-4F74-AFA2-0114321A3C85}" destId="{94B7302A-D5C0-48A9-8351-118684A7193A}" srcOrd="10" destOrd="0" presId="urn:microsoft.com/office/officeart/2005/8/layout/radial5"/>
    <dgm:cxn modelId="{51258A70-74A0-46FB-93D4-A54DF91E9629}" type="presParOf" srcId="{CBEE58C3-9109-4F74-AFA2-0114321A3C85}" destId="{1E9CE25B-A763-4853-A34B-B986CD483E76}" srcOrd="11" destOrd="0" presId="urn:microsoft.com/office/officeart/2005/8/layout/radial5"/>
    <dgm:cxn modelId="{9F7494A4-EFF4-4312-8028-F32BD4B43F75}" type="presParOf" srcId="{1E9CE25B-A763-4853-A34B-B986CD483E76}" destId="{FF3B641E-F7BD-4282-9561-52FFF510194B}" srcOrd="0" destOrd="0" presId="urn:microsoft.com/office/officeart/2005/8/layout/radial5"/>
    <dgm:cxn modelId="{5BE20E79-99BA-4AAC-8608-21EB5812D667}" type="presParOf" srcId="{CBEE58C3-9109-4F74-AFA2-0114321A3C85}" destId="{54503DCD-A517-43BF-B458-5A322D1B5C3F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17A61-6B90-4AFB-84A8-6A74CC7CB495}" type="doc">
      <dgm:prSet loTypeId="urn:microsoft.com/office/officeart/2005/8/layout/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DCAFC9E-098D-422C-9DBF-8E2416B29897}">
      <dgm:prSet phldrT="[Текст]" custT="1"/>
      <dgm:spPr/>
      <dgm:t>
        <a:bodyPr/>
        <a:lstStyle/>
        <a:p>
          <a:r>
            <a:rPr lang="ru-RU" sz="1800" b="1" i="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Анизотропи́я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(от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Древнегреческий язык"/>
            </a:rPr>
            <a:t>др.-греч.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</a:t>
          </a:r>
          <a:r>
            <a:rPr lang="ru-RU" sz="1800" b="0" i="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ἄνισος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— неравный и </a:t>
          </a:r>
          <a:r>
            <a:rPr lang="ru-RU" sz="1800" b="0" i="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τρό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πος — направление) — различие свойств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 tooltip="Среда (теория систем)"/>
            </a:rPr>
            <a:t>среды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(например,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 tooltip="Физика"/>
            </a:rPr>
            <a:t>физических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4" tooltip="Упругость"/>
            </a:rPr>
            <a:t>упругости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5" tooltip="Электрическая проводимость"/>
            </a:rPr>
            <a:t>электропроводности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6" tooltip="Теплопроводность"/>
            </a:rPr>
            <a:t>теплопроводности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7" tooltip="Показатель преломления"/>
            </a:rPr>
            <a:t>показателя преломления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8" tooltip="Скорость звука"/>
            </a:rPr>
            <a:t>скорости звука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или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 tooltip="Скорость света"/>
            </a:rPr>
            <a:t>света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и др.) в различных направлениях внутри этой среды; в противоположность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0" tooltip="Изотропия"/>
            </a:rPr>
            <a:t>изотропии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DC81AA-3B45-4FDC-BA0C-C48C3881B4AF}" type="parTrans" cxnId="{A9CA3B12-47C2-4DEF-A4EB-C5463DAD4F5A}">
      <dgm:prSet/>
      <dgm:spPr/>
      <dgm:t>
        <a:bodyPr/>
        <a:lstStyle/>
        <a:p>
          <a:endParaRPr lang="ru-RU"/>
        </a:p>
      </dgm:t>
    </dgm:pt>
    <dgm:pt modelId="{31F4F7F6-3811-4F92-BC6C-9A9A9545DB4C}" type="sibTrans" cxnId="{A9CA3B12-47C2-4DEF-A4EB-C5463DAD4F5A}">
      <dgm:prSet/>
      <dgm:spPr/>
      <dgm:t>
        <a:bodyPr/>
        <a:lstStyle/>
        <a:p>
          <a:endParaRPr lang="ru-RU"/>
        </a:p>
      </dgm:t>
    </dgm:pt>
    <dgm:pt modelId="{2E3E7808-FDE4-4C1E-A69B-9821CA8FA88E}">
      <dgm:prSet phldrT="[Текст]" custT="1"/>
      <dgm:spPr/>
      <dgm:t>
        <a:bodyPr/>
        <a:lstStyle/>
        <a:p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отношении одних свойств среда может быть </a:t>
          </a:r>
          <a:r>
            <a:rPr lang="ru-RU" sz="2000" b="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изотропна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а в отношении других — </a:t>
          </a:r>
          <a:r>
            <a:rPr lang="ru-RU" sz="2000" b="0" i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анизотропна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степень анизотропии также может различаться.</a:t>
          </a:r>
          <a:endParaRPr lang="ru-RU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286DBE-DFEB-4821-958A-E420CF46FFEA}" type="parTrans" cxnId="{3969323F-4F69-4B31-8EF8-8A9CE39138DD}">
      <dgm:prSet/>
      <dgm:spPr/>
      <dgm:t>
        <a:bodyPr/>
        <a:lstStyle/>
        <a:p>
          <a:endParaRPr lang="ru-RU"/>
        </a:p>
      </dgm:t>
    </dgm:pt>
    <dgm:pt modelId="{5F0F3DA4-8FDC-49CC-9DE9-56D02E752F87}" type="sibTrans" cxnId="{3969323F-4F69-4B31-8EF8-8A9CE39138DD}">
      <dgm:prSet/>
      <dgm:spPr/>
      <dgm:t>
        <a:bodyPr/>
        <a:lstStyle/>
        <a:p>
          <a:endParaRPr lang="ru-RU"/>
        </a:p>
      </dgm:t>
    </dgm:pt>
    <dgm:pt modelId="{241B2786-466A-4E74-8E95-92209537C116}">
      <dgm:prSet phldrT="[Текст]" custT="1"/>
      <dgm:spPr/>
      <dgm:t>
        <a:bodyPr/>
        <a:lstStyle/>
        <a:p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Частный случай анизотропии — </a:t>
          </a:r>
          <a:r>
            <a:rPr lang="ru-RU" sz="2000" b="0" i="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1" tooltip="Ортотропия"/>
            </a:rPr>
            <a:t>ортотропия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(от 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Древнегреческий язык"/>
            </a:rPr>
            <a:t>др.-греч.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</a:t>
          </a:r>
          <a:r>
            <a:rPr lang="ru-RU" sz="2000" b="0" i="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ὀρθός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— прямой и </a:t>
          </a:r>
          <a:r>
            <a:rPr lang="ru-RU" sz="2000" b="0" i="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τρό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πος — направление) — неодинаковость свойств среды по взаимно перпендикулярным направлениям.</a:t>
          </a:r>
          <a:endParaRPr lang="ru-RU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1B14F8-AA7C-4588-9AD1-4934A746297B}" type="parTrans" cxnId="{DFBF0A25-8C49-4004-98F1-97BB9A336B71}">
      <dgm:prSet/>
      <dgm:spPr/>
      <dgm:t>
        <a:bodyPr/>
        <a:lstStyle/>
        <a:p>
          <a:endParaRPr lang="ru-RU"/>
        </a:p>
      </dgm:t>
    </dgm:pt>
    <dgm:pt modelId="{AF103CFF-9A5D-48BD-B4FD-94C67023B8BF}" type="sibTrans" cxnId="{DFBF0A25-8C49-4004-98F1-97BB9A336B71}">
      <dgm:prSet/>
      <dgm:spPr/>
      <dgm:t>
        <a:bodyPr/>
        <a:lstStyle/>
        <a:p>
          <a:endParaRPr lang="ru-RU"/>
        </a:p>
      </dgm:t>
    </dgm:pt>
    <dgm:pt modelId="{1487ECE1-5540-4391-A138-0D167B7BAA13}" type="pres">
      <dgm:prSet presAssocID="{BC017A61-6B90-4AFB-84A8-6A74CC7CB495}" presName="linear" presStyleCnt="0">
        <dgm:presLayoutVars>
          <dgm:dir/>
          <dgm:animLvl val="lvl"/>
          <dgm:resizeHandles val="exact"/>
        </dgm:presLayoutVars>
      </dgm:prSet>
      <dgm:spPr/>
    </dgm:pt>
    <dgm:pt modelId="{641C1832-B1F1-4EDE-89AA-CBABACAE513C}" type="pres">
      <dgm:prSet presAssocID="{6DCAFC9E-098D-422C-9DBF-8E2416B29897}" presName="parentLin" presStyleCnt="0"/>
      <dgm:spPr/>
    </dgm:pt>
    <dgm:pt modelId="{860683C6-B824-4617-933D-30657AFCBC3B}" type="pres">
      <dgm:prSet presAssocID="{6DCAFC9E-098D-422C-9DBF-8E2416B29897}" presName="parentLeftMargin" presStyleLbl="node1" presStyleIdx="0" presStyleCnt="3"/>
      <dgm:spPr/>
    </dgm:pt>
    <dgm:pt modelId="{2C105045-74E2-400B-B0F9-1E38CDCCCF40}" type="pres">
      <dgm:prSet presAssocID="{6DCAFC9E-098D-422C-9DBF-8E2416B29897}" presName="parentText" presStyleLbl="node1" presStyleIdx="0" presStyleCnt="3" custScaleX="111480" custScaleY="747668" custLinFactY="-21149" custLinFactNeighborX="-2916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98F7BE-BDB0-4B79-AF31-B378D948DD7F}" type="pres">
      <dgm:prSet presAssocID="{6DCAFC9E-098D-422C-9DBF-8E2416B29897}" presName="negativeSpace" presStyleCnt="0"/>
      <dgm:spPr/>
    </dgm:pt>
    <dgm:pt modelId="{9629479F-CEA4-4164-B8C1-C132C170E623}" type="pres">
      <dgm:prSet presAssocID="{6DCAFC9E-098D-422C-9DBF-8E2416B29897}" presName="childText" presStyleLbl="conFgAcc1" presStyleIdx="0" presStyleCnt="3">
        <dgm:presLayoutVars>
          <dgm:bulletEnabled val="1"/>
        </dgm:presLayoutVars>
      </dgm:prSet>
      <dgm:spPr/>
    </dgm:pt>
    <dgm:pt modelId="{91DB0C57-FE32-4D3D-8B88-BE78B08A3624}" type="pres">
      <dgm:prSet presAssocID="{31F4F7F6-3811-4F92-BC6C-9A9A9545DB4C}" presName="spaceBetweenRectangles" presStyleCnt="0"/>
      <dgm:spPr/>
    </dgm:pt>
    <dgm:pt modelId="{A972427F-1104-4AFB-91ED-5F9CC0FD3C25}" type="pres">
      <dgm:prSet presAssocID="{2E3E7808-FDE4-4C1E-A69B-9821CA8FA88E}" presName="parentLin" presStyleCnt="0"/>
      <dgm:spPr/>
    </dgm:pt>
    <dgm:pt modelId="{BF54BE36-60CE-4E70-9BD5-03B4A1D9A434}" type="pres">
      <dgm:prSet presAssocID="{2E3E7808-FDE4-4C1E-A69B-9821CA8FA88E}" presName="parentLeftMargin" presStyleLbl="node1" presStyleIdx="0" presStyleCnt="3"/>
      <dgm:spPr/>
    </dgm:pt>
    <dgm:pt modelId="{4257E742-B88A-4865-A0D5-CB4BF7D89BD5}" type="pres">
      <dgm:prSet presAssocID="{2E3E7808-FDE4-4C1E-A69B-9821CA8FA88E}" presName="parentText" presStyleLbl="node1" presStyleIdx="1" presStyleCnt="3" custScaleX="114068" custScaleY="727065" custLinFactNeighborX="-29168" custLinFactNeighborY="-834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33417-1C87-4662-A39B-E7A7CEAE4601}" type="pres">
      <dgm:prSet presAssocID="{2E3E7808-FDE4-4C1E-A69B-9821CA8FA88E}" presName="negativeSpace" presStyleCnt="0"/>
      <dgm:spPr/>
    </dgm:pt>
    <dgm:pt modelId="{8E8BD803-0AE8-4357-A345-4A4E8D68E537}" type="pres">
      <dgm:prSet presAssocID="{2E3E7808-FDE4-4C1E-A69B-9821CA8FA88E}" presName="childText" presStyleLbl="conFgAcc1" presStyleIdx="1" presStyleCnt="3">
        <dgm:presLayoutVars>
          <dgm:bulletEnabled val="1"/>
        </dgm:presLayoutVars>
      </dgm:prSet>
      <dgm:spPr/>
    </dgm:pt>
    <dgm:pt modelId="{893D310C-AE33-4A69-8871-5E07FA624C44}" type="pres">
      <dgm:prSet presAssocID="{5F0F3DA4-8FDC-49CC-9DE9-56D02E752F87}" presName="spaceBetweenRectangles" presStyleCnt="0"/>
      <dgm:spPr/>
    </dgm:pt>
    <dgm:pt modelId="{D3C3A91D-7B59-4FD5-82F9-9DB308A04EF1}" type="pres">
      <dgm:prSet presAssocID="{241B2786-466A-4E74-8E95-92209537C116}" presName="parentLin" presStyleCnt="0"/>
      <dgm:spPr/>
    </dgm:pt>
    <dgm:pt modelId="{6026DBFC-D379-40CA-A4FF-C181738E016C}" type="pres">
      <dgm:prSet presAssocID="{241B2786-466A-4E74-8E95-92209537C116}" presName="parentLeftMargin" presStyleLbl="node1" presStyleIdx="1" presStyleCnt="3"/>
      <dgm:spPr/>
    </dgm:pt>
    <dgm:pt modelId="{6954B88B-E443-4291-B03E-D056204A68F4}" type="pres">
      <dgm:prSet presAssocID="{241B2786-466A-4E74-8E95-92209537C116}" presName="parentText" presStyleLbl="node1" presStyleIdx="2" presStyleCnt="3" custScaleX="116329" custScaleY="677688" custLinFactNeighborX="-29168" custLinFactNeighborY="-227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3BC28-1472-4446-8947-30FA044DE056}" type="pres">
      <dgm:prSet presAssocID="{241B2786-466A-4E74-8E95-92209537C116}" presName="negativeSpace" presStyleCnt="0"/>
      <dgm:spPr/>
    </dgm:pt>
    <dgm:pt modelId="{DD318E3A-D902-41B3-858E-5294140D9D0A}" type="pres">
      <dgm:prSet presAssocID="{241B2786-466A-4E74-8E95-92209537C11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8810269-4AC0-40E1-AA95-FAA1FF0F7ADD}" type="presOf" srcId="{2E3E7808-FDE4-4C1E-A69B-9821CA8FA88E}" destId="{4257E742-B88A-4865-A0D5-CB4BF7D89BD5}" srcOrd="1" destOrd="0" presId="urn:microsoft.com/office/officeart/2005/8/layout/list1"/>
    <dgm:cxn modelId="{A9CA3B12-47C2-4DEF-A4EB-C5463DAD4F5A}" srcId="{BC017A61-6B90-4AFB-84A8-6A74CC7CB495}" destId="{6DCAFC9E-098D-422C-9DBF-8E2416B29897}" srcOrd="0" destOrd="0" parTransId="{D1DC81AA-3B45-4FDC-BA0C-C48C3881B4AF}" sibTransId="{31F4F7F6-3811-4F92-BC6C-9A9A9545DB4C}"/>
    <dgm:cxn modelId="{3969323F-4F69-4B31-8EF8-8A9CE39138DD}" srcId="{BC017A61-6B90-4AFB-84A8-6A74CC7CB495}" destId="{2E3E7808-FDE4-4C1E-A69B-9821CA8FA88E}" srcOrd="1" destOrd="0" parTransId="{95286DBE-DFEB-4821-958A-E420CF46FFEA}" sibTransId="{5F0F3DA4-8FDC-49CC-9DE9-56D02E752F87}"/>
    <dgm:cxn modelId="{1D0CA393-2673-49D2-8598-1E01C5DDF3D9}" type="presOf" srcId="{BC017A61-6B90-4AFB-84A8-6A74CC7CB495}" destId="{1487ECE1-5540-4391-A138-0D167B7BAA13}" srcOrd="0" destOrd="0" presId="urn:microsoft.com/office/officeart/2005/8/layout/list1"/>
    <dgm:cxn modelId="{DFBF0A25-8C49-4004-98F1-97BB9A336B71}" srcId="{BC017A61-6B90-4AFB-84A8-6A74CC7CB495}" destId="{241B2786-466A-4E74-8E95-92209537C116}" srcOrd="2" destOrd="0" parTransId="{F71B14F8-AA7C-4588-9AD1-4934A746297B}" sibTransId="{AF103CFF-9A5D-48BD-B4FD-94C67023B8BF}"/>
    <dgm:cxn modelId="{E419E946-CA61-4EF8-A822-04C053167B5B}" type="presOf" srcId="{6DCAFC9E-098D-422C-9DBF-8E2416B29897}" destId="{2C105045-74E2-400B-B0F9-1E38CDCCCF40}" srcOrd="1" destOrd="0" presId="urn:microsoft.com/office/officeart/2005/8/layout/list1"/>
    <dgm:cxn modelId="{A963F40F-86A6-455C-9AD9-48F301535A1B}" type="presOf" srcId="{6DCAFC9E-098D-422C-9DBF-8E2416B29897}" destId="{860683C6-B824-4617-933D-30657AFCBC3B}" srcOrd="0" destOrd="0" presId="urn:microsoft.com/office/officeart/2005/8/layout/list1"/>
    <dgm:cxn modelId="{8937F23C-CC1C-4355-AAFD-0CE36299D862}" type="presOf" srcId="{241B2786-466A-4E74-8E95-92209537C116}" destId="{6026DBFC-D379-40CA-A4FF-C181738E016C}" srcOrd="0" destOrd="0" presId="urn:microsoft.com/office/officeart/2005/8/layout/list1"/>
    <dgm:cxn modelId="{D1F85193-964B-4130-A737-4C327D882601}" type="presOf" srcId="{2E3E7808-FDE4-4C1E-A69B-9821CA8FA88E}" destId="{BF54BE36-60CE-4E70-9BD5-03B4A1D9A434}" srcOrd="0" destOrd="0" presId="urn:microsoft.com/office/officeart/2005/8/layout/list1"/>
    <dgm:cxn modelId="{773C4A54-DD05-4CC1-A6F3-6A412825CDA1}" type="presOf" srcId="{241B2786-466A-4E74-8E95-92209537C116}" destId="{6954B88B-E443-4291-B03E-D056204A68F4}" srcOrd="1" destOrd="0" presId="urn:microsoft.com/office/officeart/2005/8/layout/list1"/>
    <dgm:cxn modelId="{B535EB46-C764-4715-9717-87110B4F38EC}" type="presParOf" srcId="{1487ECE1-5540-4391-A138-0D167B7BAA13}" destId="{641C1832-B1F1-4EDE-89AA-CBABACAE513C}" srcOrd="0" destOrd="0" presId="urn:microsoft.com/office/officeart/2005/8/layout/list1"/>
    <dgm:cxn modelId="{75331772-FDC4-4131-8E9A-7D7A5C9E427F}" type="presParOf" srcId="{641C1832-B1F1-4EDE-89AA-CBABACAE513C}" destId="{860683C6-B824-4617-933D-30657AFCBC3B}" srcOrd="0" destOrd="0" presId="urn:microsoft.com/office/officeart/2005/8/layout/list1"/>
    <dgm:cxn modelId="{7538D854-95A4-47FC-A62D-07458CC6F3BB}" type="presParOf" srcId="{641C1832-B1F1-4EDE-89AA-CBABACAE513C}" destId="{2C105045-74E2-400B-B0F9-1E38CDCCCF40}" srcOrd="1" destOrd="0" presId="urn:microsoft.com/office/officeart/2005/8/layout/list1"/>
    <dgm:cxn modelId="{577D1C50-2D23-41C5-B077-EFC055779223}" type="presParOf" srcId="{1487ECE1-5540-4391-A138-0D167B7BAA13}" destId="{6898F7BE-BDB0-4B79-AF31-B378D948DD7F}" srcOrd="1" destOrd="0" presId="urn:microsoft.com/office/officeart/2005/8/layout/list1"/>
    <dgm:cxn modelId="{9FE096E3-2D2A-48E7-A359-3A38B9454C2D}" type="presParOf" srcId="{1487ECE1-5540-4391-A138-0D167B7BAA13}" destId="{9629479F-CEA4-4164-B8C1-C132C170E623}" srcOrd="2" destOrd="0" presId="urn:microsoft.com/office/officeart/2005/8/layout/list1"/>
    <dgm:cxn modelId="{A504644D-9A68-43BC-B482-CE44D1A4E293}" type="presParOf" srcId="{1487ECE1-5540-4391-A138-0D167B7BAA13}" destId="{91DB0C57-FE32-4D3D-8B88-BE78B08A3624}" srcOrd="3" destOrd="0" presId="urn:microsoft.com/office/officeart/2005/8/layout/list1"/>
    <dgm:cxn modelId="{92C3B965-A30C-47AF-ABD4-74B903044DBF}" type="presParOf" srcId="{1487ECE1-5540-4391-A138-0D167B7BAA13}" destId="{A972427F-1104-4AFB-91ED-5F9CC0FD3C25}" srcOrd="4" destOrd="0" presId="urn:microsoft.com/office/officeart/2005/8/layout/list1"/>
    <dgm:cxn modelId="{B58858E8-EF04-4F91-AE42-B8EE76E6E759}" type="presParOf" srcId="{A972427F-1104-4AFB-91ED-5F9CC0FD3C25}" destId="{BF54BE36-60CE-4E70-9BD5-03B4A1D9A434}" srcOrd="0" destOrd="0" presId="urn:microsoft.com/office/officeart/2005/8/layout/list1"/>
    <dgm:cxn modelId="{9CEFE536-8589-42FE-9C99-9CC8B65AE6F5}" type="presParOf" srcId="{A972427F-1104-4AFB-91ED-5F9CC0FD3C25}" destId="{4257E742-B88A-4865-A0D5-CB4BF7D89BD5}" srcOrd="1" destOrd="0" presId="urn:microsoft.com/office/officeart/2005/8/layout/list1"/>
    <dgm:cxn modelId="{DB62727A-BB77-4E31-B7E3-53CE130998C8}" type="presParOf" srcId="{1487ECE1-5540-4391-A138-0D167B7BAA13}" destId="{9EC33417-1C87-4662-A39B-E7A7CEAE4601}" srcOrd="5" destOrd="0" presId="urn:microsoft.com/office/officeart/2005/8/layout/list1"/>
    <dgm:cxn modelId="{0B0F2F58-8029-4E8D-B6AB-19702F99E7BF}" type="presParOf" srcId="{1487ECE1-5540-4391-A138-0D167B7BAA13}" destId="{8E8BD803-0AE8-4357-A345-4A4E8D68E537}" srcOrd="6" destOrd="0" presId="urn:microsoft.com/office/officeart/2005/8/layout/list1"/>
    <dgm:cxn modelId="{A9EDF61E-0C1B-4903-B15F-AF2F016F8325}" type="presParOf" srcId="{1487ECE1-5540-4391-A138-0D167B7BAA13}" destId="{893D310C-AE33-4A69-8871-5E07FA624C44}" srcOrd="7" destOrd="0" presId="urn:microsoft.com/office/officeart/2005/8/layout/list1"/>
    <dgm:cxn modelId="{0CBBD569-CC41-4746-A9A8-F09B4403D8F9}" type="presParOf" srcId="{1487ECE1-5540-4391-A138-0D167B7BAA13}" destId="{D3C3A91D-7B59-4FD5-82F9-9DB308A04EF1}" srcOrd="8" destOrd="0" presId="urn:microsoft.com/office/officeart/2005/8/layout/list1"/>
    <dgm:cxn modelId="{2648C8E5-2ECD-47CA-B87B-FF5C6D9420D6}" type="presParOf" srcId="{D3C3A91D-7B59-4FD5-82F9-9DB308A04EF1}" destId="{6026DBFC-D379-40CA-A4FF-C181738E016C}" srcOrd="0" destOrd="0" presId="urn:microsoft.com/office/officeart/2005/8/layout/list1"/>
    <dgm:cxn modelId="{92D0F3A4-2004-4B71-8D2A-6323C3A27862}" type="presParOf" srcId="{D3C3A91D-7B59-4FD5-82F9-9DB308A04EF1}" destId="{6954B88B-E443-4291-B03E-D056204A68F4}" srcOrd="1" destOrd="0" presId="urn:microsoft.com/office/officeart/2005/8/layout/list1"/>
    <dgm:cxn modelId="{454795D1-7C57-4D79-9956-4FB8821F8B8C}" type="presParOf" srcId="{1487ECE1-5540-4391-A138-0D167B7BAA13}" destId="{AFB3BC28-1472-4446-8947-30FA044DE056}" srcOrd="9" destOrd="0" presId="urn:microsoft.com/office/officeart/2005/8/layout/list1"/>
    <dgm:cxn modelId="{F8270571-E0A6-468C-A3C4-6A0607A41A23}" type="presParOf" srcId="{1487ECE1-5540-4391-A138-0D167B7BAA13}" destId="{DD318E3A-D902-41B3-858E-5294140D9D0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6A512C-F594-46F4-91EF-DA6963742801}" type="doc">
      <dgm:prSet loTypeId="urn:microsoft.com/office/officeart/2011/layout/InterconnectedBlockProcess" loCatId="officeonlin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39452BD-B86D-4D2C-80C1-A66E3D0F14A8}">
      <dgm:prSet phldrT="[Текст]"/>
      <dgm:spPr/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D08C9AF9-95B2-4968-B07B-D56DBA93EC8A}" type="parTrans" cxnId="{583E5E22-493A-4B52-BB69-7A9F561E418F}">
      <dgm:prSet/>
      <dgm:spPr/>
      <dgm:t>
        <a:bodyPr/>
        <a:lstStyle/>
        <a:p>
          <a:endParaRPr lang="ru-RU"/>
        </a:p>
      </dgm:t>
    </dgm:pt>
    <dgm:pt modelId="{2F2E1AAD-9BF0-479F-B767-C1B2EE420AA6}" type="sibTrans" cxnId="{583E5E22-493A-4B52-BB69-7A9F561E418F}">
      <dgm:prSet/>
      <dgm:spPr/>
      <dgm:t>
        <a:bodyPr/>
        <a:lstStyle/>
        <a:p>
          <a:endParaRPr lang="ru-RU"/>
        </a:p>
      </dgm:t>
    </dgm:pt>
    <dgm:pt modelId="{DE013DB1-17C1-441F-B5B2-E60732BC0A35}">
      <dgm:prSet phldrT="[Текст]" custT="1"/>
      <dgm:spPr/>
      <dgm:t>
        <a:bodyPr/>
        <a:lstStyle/>
        <a:p>
          <a:r>
            <a:rPr lang="ru-RU" sz="1600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Анизотропия является характерным свойством </a:t>
          </a:r>
          <a:r>
            <a:rPr lang="ru-RU" sz="1600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Кристалл"/>
            </a:rPr>
            <a:t>кристаллических тел</a:t>
          </a:r>
          <a:r>
            <a:rPr lang="ru-RU" sz="1600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(точнее — лишь тех, кристаллическая решетка которых не обладает высшей — кубической симметрией). При этом свойство анизотропии в простейшем виде проявляется только у монокристаллов. У поликристаллов анизотропия тела в целом (</a:t>
          </a:r>
          <a:r>
            <a:rPr lang="ru-RU" sz="1600" b="0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макроскопически</a:t>
          </a:r>
          <a:r>
            <a:rPr lang="ru-RU" sz="1600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может не проявляться вследствие беспорядочной ориентировки микрокристаллов, или даже не проявляется, за исключением случаев специальных условий кристаллизации, специальной обработки и т. п.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028C02-C070-4257-8ABF-86322388D9C5}" type="parTrans" cxnId="{5A526C8E-E7F1-491D-9C82-A8F413A5C1F9}">
      <dgm:prSet/>
      <dgm:spPr/>
      <dgm:t>
        <a:bodyPr/>
        <a:lstStyle/>
        <a:p>
          <a:endParaRPr lang="ru-RU"/>
        </a:p>
      </dgm:t>
    </dgm:pt>
    <dgm:pt modelId="{7434814C-6AD0-4C6E-BE27-D38124A200FE}" type="sibTrans" cxnId="{5A526C8E-E7F1-491D-9C82-A8F413A5C1F9}">
      <dgm:prSet/>
      <dgm:spPr/>
      <dgm:t>
        <a:bodyPr/>
        <a:lstStyle/>
        <a:p>
          <a:endParaRPr lang="ru-RU"/>
        </a:p>
      </dgm:t>
    </dgm:pt>
    <dgm:pt modelId="{CAF4440C-6506-419B-B019-14C4392DF926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B2643AF0-1143-40FC-BE6B-29F3A3457559}" type="parTrans" cxnId="{AAE210E1-39D2-491E-8D02-B2B1EDB1C006}">
      <dgm:prSet/>
      <dgm:spPr/>
      <dgm:t>
        <a:bodyPr/>
        <a:lstStyle/>
        <a:p>
          <a:endParaRPr lang="ru-RU"/>
        </a:p>
      </dgm:t>
    </dgm:pt>
    <dgm:pt modelId="{28E09C45-521B-49EC-85DB-393B36F559DE}" type="sibTrans" cxnId="{AAE210E1-39D2-491E-8D02-B2B1EDB1C006}">
      <dgm:prSet/>
      <dgm:spPr/>
      <dgm:t>
        <a:bodyPr/>
        <a:lstStyle/>
        <a:p>
          <a:endParaRPr lang="ru-RU"/>
        </a:p>
      </dgm:t>
    </dgm:pt>
    <dgm:pt modelId="{1E7CFF00-8529-4324-8861-7F8C5B757F9E}">
      <dgm:prSet phldrT="[Текст]" custT="1"/>
      <dgm:spPr/>
      <dgm:t>
        <a:bodyPr/>
        <a:lstStyle/>
        <a:p>
          <a:r>
            <a:rPr lang="ru-RU" sz="1600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Причиной </a:t>
          </a:r>
          <a:r>
            <a:rPr lang="ru-RU" sz="1600" b="0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анизотропности</a:t>
          </a:r>
          <a:r>
            <a:rPr lang="ru-RU" sz="1600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кристаллов является то, что при упорядоченном расположении атомов, молекул или ионов силы взаимодействия между ними и межатомные расстояния (а также некоторые не связанные с ними прямо величины, например, </a:t>
          </a:r>
          <a:r>
            <a:rPr lang="ru-RU" sz="1600" b="0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поляризуемость</a:t>
          </a:r>
          <a:r>
            <a:rPr lang="ru-RU" sz="1600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или электропроводность) оказываются неодинаковыми по различным направлениям. Причиной анизотропии молекулярного кристалла может быть также асимметрия его молекул. </a:t>
          </a:r>
          <a:r>
            <a:rPr lang="ru-RU" sz="1600" b="0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Макроскопически</a:t>
          </a:r>
          <a:r>
            <a:rPr lang="ru-RU" sz="1600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эта неодинаковость проявляется, как правило, лишь если кристаллическая структура не слишком симметрична.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F1EECF-38B6-40C6-AEBD-D81E477AF407}" type="parTrans" cxnId="{E851814B-8FC7-4F3C-A359-E07D7027C189}">
      <dgm:prSet/>
      <dgm:spPr/>
      <dgm:t>
        <a:bodyPr/>
        <a:lstStyle/>
        <a:p>
          <a:endParaRPr lang="ru-RU"/>
        </a:p>
      </dgm:t>
    </dgm:pt>
    <dgm:pt modelId="{F2427180-598D-4F07-BF76-56867928AA5F}" type="sibTrans" cxnId="{E851814B-8FC7-4F3C-A359-E07D7027C189}">
      <dgm:prSet/>
      <dgm:spPr/>
      <dgm:t>
        <a:bodyPr/>
        <a:lstStyle/>
        <a:p>
          <a:endParaRPr lang="ru-RU"/>
        </a:p>
      </dgm:t>
    </dgm:pt>
    <dgm:pt modelId="{26395448-E1F3-4324-85E1-A07B33E1DB23}">
      <dgm:prSet phldrT="[Текст]"/>
      <dgm:spPr/>
      <dgm:t>
        <a:bodyPr/>
        <a:lstStyle/>
        <a:p>
          <a:endParaRPr lang="ru-RU" sz="1600" dirty="0"/>
        </a:p>
      </dgm:t>
    </dgm:pt>
    <dgm:pt modelId="{572E51E0-EC16-4781-9CAA-F23F93E69E1C}" type="parTrans" cxnId="{9A7B5EF0-7C49-49C0-A483-505E2A8DB6DD}">
      <dgm:prSet/>
      <dgm:spPr/>
      <dgm:t>
        <a:bodyPr/>
        <a:lstStyle/>
        <a:p>
          <a:endParaRPr lang="ru-RU"/>
        </a:p>
      </dgm:t>
    </dgm:pt>
    <dgm:pt modelId="{C7D35E47-71DC-4579-B5E3-DEA209E5DC2D}" type="sibTrans" cxnId="{9A7B5EF0-7C49-49C0-A483-505E2A8DB6DD}">
      <dgm:prSet/>
      <dgm:spPr/>
      <dgm:t>
        <a:bodyPr/>
        <a:lstStyle/>
        <a:p>
          <a:endParaRPr lang="ru-RU"/>
        </a:p>
      </dgm:t>
    </dgm:pt>
    <dgm:pt modelId="{4A2DF7E1-3605-4C70-B7BF-A8EE8B98BD8B}" type="pres">
      <dgm:prSet presAssocID="{DB6A512C-F594-46F4-91EF-DA6963742801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C1EDF08B-2EA7-42B7-B577-17A5C9EA6314}" type="pres">
      <dgm:prSet presAssocID="{CAF4440C-6506-419B-B019-14C4392DF926}" presName="ChildAccent2" presStyleCnt="0"/>
      <dgm:spPr/>
    </dgm:pt>
    <dgm:pt modelId="{C5490B25-99EB-4872-9407-DA6A3833824E}" type="pres">
      <dgm:prSet presAssocID="{CAF4440C-6506-419B-B019-14C4392DF926}" presName="ChildAccent" presStyleLbl="alignImgPlace1" presStyleIdx="0" presStyleCnt="2" custScaleX="143444" custScaleY="93255" custLinFactNeighborX="-2421" custLinFactNeighborY="-1158"/>
      <dgm:spPr/>
      <dgm:t>
        <a:bodyPr/>
        <a:lstStyle/>
        <a:p>
          <a:endParaRPr lang="ru-RU"/>
        </a:p>
      </dgm:t>
    </dgm:pt>
    <dgm:pt modelId="{4596A0DF-70DD-425C-91C3-AF9A61244655}" type="pres">
      <dgm:prSet presAssocID="{CAF4440C-6506-419B-B019-14C4392DF926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33A65-2CA8-4559-A863-431F5F42F4CD}" type="pres">
      <dgm:prSet presAssocID="{CAF4440C-6506-419B-B019-14C4392DF926}" presName="Parent2" presStyleLbl="node1" presStyleIdx="0" presStyleCnt="2" custScaleX="84062" custScaleY="47259" custLinFactNeighborX="-29456" custLinFactNeighborY="40364">
        <dgm:presLayoutVars>
          <dgm:chMax val="2"/>
          <dgm:chPref val="1"/>
          <dgm:bulletEnabled val="1"/>
        </dgm:presLayoutVars>
      </dgm:prSet>
      <dgm:spPr/>
    </dgm:pt>
    <dgm:pt modelId="{04449C05-A9D4-4BA7-837C-559921E84AAA}" type="pres">
      <dgm:prSet presAssocID="{539452BD-B86D-4D2C-80C1-A66E3D0F14A8}" presName="ChildAccent1" presStyleCnt="0"/>
      <dgm:spPr/>
    </dgm:pt>
    <dgm:pt modelId="{6BC071C1-7A8D-4B72-8213-AE476893FFEC}" type="pres">
      <dgm:prSet presAssocID="{539452BD-B86D-4D2C-80C1-A66E3D0F14A8}" presName="ChildAccent" presStyleLbl="alignImgPlace1" presStyleIdx="1" presStyleCnt="2" custScaleX="133761" custLinFactNeighborX="-40081" custLinFactNeighborY="-5536"/>
      <dgm:spPr/>
      <dgm:t>
        <a:bodyPr/>
        <a:lstStyle/>
        <a:p>
          <a:endParaRPr lang="ru-RU"/>
        </a:p>
      </dgm:t>
    </dgm:pt>
    <dgm:pt modelId="{381056E4-DA06-4875-87FD-4D3B1348180B}" type="pres">
      <dgm:prSet presAssocID="{539452BD-B86D-4D2C-80C1-A66E3D0F14A8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3A397D-9347-4EEC-A2D3-4815B1F4AAE3}" type="pres">
      <dgm:prSet presAssocID="{539452BD-B86D-4D2C-80C1-A66E3D0F14A8}" presName="Parent1" presStyleLbl="node1" presStyleIdx="1" presStyleCnt="2" custScaleY="50794" custLinFactNeighborX="-56962" custLinFactNeighborY="-8046">
        <dgm:presLayoutVars>
          <dgm:chMax val="2"/>
          <dgm:chPref val="1"/>
          <dgm:bulletEnabled val="1"/>
        </dgm:presLayoutVars>
      </dgm:prSet>
      <dgm:spPr/>
    </dgm:pt>
  </dgm:ptLst>
  <dgm:cxnLst>
    <dgm:cxn modelId="{9A7B5EF0-7C49-49C0-A483-505E2A8DB6DD}" srcId="{CAF4440C-6506-419B-B019-14C4392DF926}" destId="{26395448-E1F3-4324-85E1-A07B33E1DB23}" srcOrd="1" destOrd="0" parTransId="{572E51E0-EC16-4781-9CAA-F23F93E69E1C}" sibTransId="{C7D35E47-71DC-4579-B5E3-DEA209E5DC2D}"/>
    <dgm:cxn modelId="{ABF41C12-CFC4-4FE7-912A-BB19FEDC599E}" type="presOf" srcId="{CAF4440C-6506-419B-B019-14C4392DF926}" destId="{76D33A65-2CA8-4559-A863-431F5F42F4CD}" srcOrd="0" destOrd="0" presId="urn:microsoft.com/office/officeart/2011/layout/InterconnectedBlockProcess"/>
    <dgm:cxn modelId="{E851814B-8FC7-4F3C-A359-E07D7027C189}" srcId="{CAF4440C-6506-419B-B019-14C4392DF926}" destId="{1E7CFF00-8529-4324-8861-7F8C5B757F9E}" srcOrd="0" destOrd="0" parTransId="{A1F1EECF-38B6-40C6-AEBD-D81E477AF407}" sibTransId="{F2427180-598D-4F07-BF76-56867928AA5F}"/>
    <dgm:cxn modelId="{D74035F2-255D-4159-AD62-7DCA62854E5A}" type="presOf" srcId="{DE013DB1-17C1-441F-B5B2-E60732BC0A35}" destId="{6BC071C1-7A8D-4B72-8213-AE476893FFEC}" srcOrd="0" destOrd="0" presId="urn:microsoft.com/office/officeart/2011/layout/InterconnectedBlockProcess"/>
    <dgm:cxn modelId="{5A526C8E-E7F1-491D-9C82-A8F413A5C1F9}" srcId="{539452BD-B86D-4D2C-80C1-A66E3D0F14A8}" destId="{DE013DB1-17C1-441F-B5B2-E60732BC0A35}" srcOrd="0" destOrd="0" parTransId="{A4028C02-C070-4257-8ABF-86322388D9C5}" sibTransId="{7434814C-6AD0-4C6E-BE27-D38124A200FE}"/>
    <dgm:cxn modelId="{ABB9266D-BDC7-4F48-AD4A-295BBD503834}" type="presOf" srcId="{1E7CFF00-8529-4324-8861-7F8C5B757F9E}" destId="{4596A0DF-70DD-425C-91C3-AF9A61244655}" srcOrd="1" destOrd="0" presId="urn:microsoft.com/office/officeart/2011/layout/InterconnectedBlockProcess"/>
    <dgm:cxn modelId="{23D8C01A-FD84-4DB5-A210-7B74D9AD3B11}" type="presOf" srcId="{DB6A512C-F594-46F4-91EF-DA6963742801}" destId="{4A2DF7E1-3605-4C70-B7BF-A8EE8B98BD8B}" srcOrd="0" destOrd="0" presId="urn:microsoft.com/office/officeart/2011/layout/InterconnectedBlockProcess"/>
    <dgm:cxn modelId="{4A6A2805-2A75-45D2-B478-4F31C1650E19}" type="presOf" srcId="{1E7CFF00-8529-4324-8861-7F8C5B757F9E}" destId="{C5490B25-99EB-4872-9407-DA6A3833824E}" srcOrd="0" destOrd="0" presId="urn:microsoft.com/office/officeart/2011/layout/InterconnectedBlockProcess"/>
    <dgm:cxn modelId="{2D97FBC0-923E-4372-8A52-CE6FB0FFB304}" type="presOf" srcId="{26395448-E1F3-4324-85E1-A07B33E1DB23}" destId="{4596A0DF-70DD-425C-91C3-AF9A61244655}" srcOrd="1" destOrd="1" presId="urn:microsoft.com/office/officeart/2011/layout/InterconnectedBlockProcess"/>
    <dgm:cxn modelId="{83A8FC81-2CD5-420E-B42D-9A5CA61F5B34}" type="presOf" srcId="{539452BD-B86D-4D2C-80C1-A66E3D0F14A8}" destId="{2D3A397D-9347-4EEC-A2D3-4815B1F4AAE3}" srcOrd="0" destOrd="0" presId="urn:microsoft.com/office/officeart/2011/layout/InterconnectedBlockProcess"/>
    <dgm:cxn modelId="{A7DBA04C-32FF-4E46-A868-F77424AA2E93}" type="presOf" srcId="{DE013DB1-17C1-441F-B5B2-E60732BC0A35}" destId="{381056E4-DA06-4875-87FD-4D3B1348180B}" srcOrd="1" destOrd="0" presId="urn:microsoft.com/office/officeart/2011/layout/InterconnectedBlockProcess"/>
    <dgm:cxn modelId="{583E5E22-493A-4B52-BB69-7A9F561E418F}" srcId="{DB6A512C-F594-46F4-91EF-DA6963742801}" destId="{539452BD-B86D-4D2C-80C1-A66E3D0F14A8}" srcOrd="0" destOrd="0" parTransId="{D08C9AF9-95B2-4968-B07B-D56DBA93EC8A}" sibTransId="{2F2E1AAD-9BF0-479F-B767-C1B2EE420AA6}"/>
    <dgm:cxn modelId="{450C4374-3790-4528-BF40-69803C00347C}" type="presOf" srcId="{26395448-E1F3-4324-85E1-A07B33E1DB23}" destId="{C5490B25-99EB-4872-9407-DA6A3833824E}" srcOrd="0" destOrd="1" presId="urn:microsoft.com/office/officeart/2011/layout/InterconnectedBlockProcess"/>
    <dgm:cxn modelId="{AAE210E1-39D2-491E-8D02-B2B1EDB1C006}" srcId="{DB6A512C-F594-46F4-91EF-DA6963742801}" destId="{CAF4440C-6506-419B-B019-14C4392DF926}" srcOrd="1" destOrd="0" parTransId="{B2643AF0-1143-40FC-BE6B-29F3A3457559}" sibTransId="{28E09C45-521B-49EC-85DB-393B36F559DE}"/>
    <dgm:cxn modelId="{3571315F-3029-45FB-9738-959C94114F28}" type="presParOf" srcId="{4A2DF7E1-3605-4C70-B7BF-A8EE8B98BD8B}" destId="{C1EDF08B-2EA7-42B7-B577-17A5C9EA6314}" srcOrd="0" destOrd="0" presId="urn:microsoft.com/office/officeart/2011/layout/InterconnectedBlockProcess"/>
    <dgm:cxn modelId="{F0EE3EA2-413B-42A3-8E83-89DE648C8AD0}" type="presParOf" srcId="{C1EDF08B-2EA7-42B7-B577-17A5C9EA6314}" destId="{C5490B25-99EB-4872-9407-DA6A3833824E}" srcOrd="0" destOrd="0" presId="urn:microsoft.com/office/officeart/2011/layout/InterconnectedBlockProcess"/>
    <dgm:cxn modelId="{60CCDB54-290D-4D84-972A-DD0F7958C7C1}" type="presParOf" srcId="{4A2DF7E1-3605-4C70-B7BF-A8EE8B98BD8B}" destId="{4596A0DF-70DD-425C-91C3-AF9A61244655}" srcOrd="1" destOrd="0" presId="urn:microsoft.com/office/officeart/2011/layout/InterconnectedBlockProcess"/>
    <dgm:cxn modelId="{7C5F912B-B9A0-4278-9EAB-AAE30CFC617A}" type="presParOf" srcId="{4A2DF7E1-3605-4C70-B7BF-A8EE8B98BD8B}" destId="{76D33A65-2CA8-4559-A863-431F5F42F4CD}" srcOrd="2" destOrd="0" presId="urn:microsoft.com/office/officeart/2011/layout/InterconnectedBlockProcess"/>
    <dgm:cxn modelId="{61BB7B68-87D6-444A-95E0-E3D6C12DD099}" type="presParOf" srcId="{4A2DF7E1-3605-4C70-B7BF-A8EE8B98BD8B}" destId="{04449C05-A9D4-4BA7-837C-559921E84AAA}" srcOrd="3" destOrd="0" presId="urn:microsoft.com/office/officeart/2011/layout/InterconnectedBlockProcess"/>
    <dgm:cxn modelId="{EE738B9A-9939-4F79-BA7A-FBB8FE4E3883}" type="presParOf" srcId="{04449C05-A9D4-4BA7-837C-559921E84AAA}" destId="{6BC071C1-7A8D-4B72-8213-AE476893FFEC}" srcOrd="0" destOrd="0" presId="urn:microsoft.com/office/officeart/2011/layout/InterconnectedBlockProcess"/>
    <dgm:cxn modelId="{793AEE72-0F50-42B7-B78E-687B7CCCC9C3}" type="presParOf" srcId="{4A2DF7E1-3605-4C70-B7BF-A8EE8B98BD8B}" destId="{381056E4-DA06-4875-87FD-4D3B1348180B}" srcOrd="4" destOrd="0" presId="urn:microsoft.com/office/officeart/2011/layout/InterconnectedBlockProcess"/>
    <dgm:cxn modelId="{459DD785-11D8-4873-AD33-3B1E41299266}" type="presParOf" srcId="{4A2DF7E1-3605-4C70-B7BF-A8EE8B98BD8B}" destId="{2D3A397D-9347-4EEC-A2D3-4815B1F4AAE3}" srcOrd="5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7F01E8-B9AB-42D9-93C5-DD7BF1D07186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A277222-7F39-4B69-99BA-8CA40184D948}">
      <dgm:prSet phldrT="[Текст]" custT="1"/>
      <dgm:spPr/>
      <dgm:t>
        <a:bodyPr/>
        <a:lstStyle/>
        <a:p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Помимо кристаллов, естественная анизотропия — характерная особенность многих материалов биологического происхождения, например, деревянных брусков.</a:t>
          </a:r>
          <a:endParaRPr lang="ru-RU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6B961F-C19A-41B8-AB65-E01B00238F4F}" type="parTrans" cxnId="{64595864-2C25-4073-B196-819219EE6FC6}">
      <dgm:prSet/>
      <dgm:spPr/>
      <dgm:t>
        <a:bodyPr/>
        <a:lstStyle/>
        <a:p>
          <a:endParaRPr lang="ru-RU"/>
        </a:p>
      </dgm:t>
    </dgm:pt>
    <dgm:pt modelId="{E4848E36-A554-4DA8-9282-82C1209A0DA5}" type="sibTrans" cxnId="{64595864-2C25-4073-B196-819219EE6FC6}">
      <dgm:prSet/>
      <dgm:spPr/>
      <dgm:t>
        <a:bodyPr/>
        <a:lstStyle/>
        <a:p>
          <a:endParaRPr lang="ru-RU"/>
        </a:p>
      </dgm:t>
    </dgm:pt>
    <dgm:pt modelId="{53277919-6AB9-46B0-8B6E-176F9428607B}">
      <dgm:prSet phldrT="[Текст]" custT="1"/>
      <dgm:spPr/>
      <dgm:t>
        <a:bodyPr/>
        <a:lstStyle/>
        <a:p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Анизотропия свойственна 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Жидкие кристаллы"/>
            </a:rPr>
            <a:t>жидким кристаллам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движущимся жидкостям (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 tooltip="Неньютоновская жидкость"/>
            </a:rPr>
            <a:t>неньютоновским</a:t>
          </a:r>
          <a:r>
            <a:rPr lang="ru-RU" sz="18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— особенно).</a:t>
          </a:r>
          <a:endParaRPr lang="ru-RU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B81EF6-5BCF-4970-B645-290DC75D6C45}" type="parTrans" cxnId="{163CF7AD-22B4-4070-956D-1141EF64F46A}">
      <dgm:prSet/>
      <dgm:spPr/>
      <dgm:t>
        <a:bodyPr/>
        <a:lstStyle/>
        <a:p>
          <a:endParaRPr lang="ru-RU"/>
        </a:p>
      </dgm:t>
    </dgm:pt>
    <dgm:pt modelId="{7A31F3D1-B2A8-4CE6-9AA2-845E7D1BD254}" type="sibTrans" cxnId="{163CF7AD-22B4-4070-956D-1141EF64F46A}">
      <dgm:prSet/>
      <dgm:spPr/>
      <dgm:t>
        <a:bodyPr/>
        <a:lstStyle/>
        <a:p>
          <a:endParaRPr lang="ru-RU"/>
        </a:p>
      </dgm:t>
    </dgm:pt>
    <dgm:pt modelId="{EC3DFCEA-436B-4C51-97C3-4547DBF21227}">
      <dgm:prSet phldrT="[Текст]" custT="1"/>
      <dgm:spPr/>
      <dgm:t>
        <a:bodyPr/>
        <a:lstStyle/>
        <a:p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Анизотропией особого рода в масштабах всего кристалла или его областей обладают 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 tooltip="Ферромагнетики"/>
            </a:rPr>
            <a:t>ферромагнетики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и 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4" tooltip="Сегнетоэлектрики"/>
            </a:rPr>
            <a:t>сегнетоэлектрики</a:t>
          </a:r>
          <a:r>
            <a:rPr lang="ru-RU" sz="20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310E4D-ABB8-4E10-9916-23C2D605D836}" type="parTrans" cxnId="{6582397E-916A-4313-A064-E660A3157380}">
      <dgm:prSet/>
      <dgm:spPr/>
      <dgm:t>
        <a:bodyPr/>
        <a:lstStyle/>
        <a:p>
          <a:endParaRPr lang="ru-RU"/>
        </a:p>
      </dgm:t>
    </dgm:pt>
    <dgm:pt modelId="{21EA14CF-9EEA-48DF-871B-9662CF10875D}" type="sibTrans" cxnId="{6582397E-916A-4313-A064-E660A3157380}">
      <dgm:prSet/>
      <dgm:spPr/>
      <dgm:t>
        <a:bodyPr/>
        <a:lstStyle/>
        <a:p>
          <a:endParaRPr lang="ru-RU"/>
        </a:p>
      </dgm:t>
    </dgm:pt>
    <dgm:pt modelId="{8CE546ED-DDAA-4880-8333-268DE9E45AB5}">
      <dgm:prSet phldrT="[Текст]"/>
      <dgm:spPr/>
      <dgm:t>
        <a:bodyPr/>
        <a:lstStyle/>
        <a:p>
          <a:r>
            <a:rPr lang="ru-RU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 многих случаях анизотропия может быть следствием внешнего воздействия (например, механической деформации, воздействия электрического или магнитного поля и т.д.). В ряде случаев анизотропия среды может в какой-то степени (а в некоторой слабой степени — часто) сохраняться после исчезновения вызвавшего ее внешнего воздействия.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9120BF-A8B1-4679-A511-17BA4C7113FF}" type="parTrans" cxnId="{7EDBEF39-8081-4C49-8366-0C8284EF6AE0}">
      <dgm:prSet/>
      <dgm:spPr/>
      <dgm:t>
        <a:bodyPr/>
        <a:lstStyle/>
        <a:p>
          <a:endParaRPr lang="ru-RU"/>
        </a:p>
      </dgm:t>
    </dgm:pt>
    <dgm:pt modelId="{3AB6A7E8-F283-4F17-B3B6-8EAB8BBBD295}" type="sibTrans" cxnId="{7EDBEF39-8081-4C49-8366-0C8284EF6AE0}">
      <dgm:prSet/>
      <dgm:spPr/>
      <dgm:t>
        <a:bodyPr/>
        <a:lstStyle/>
        <a:p>
          <a:endParaRPr lang="ru-RU"/>
        </a:p>
      </dgm:t>
    </dgm:pt>
    <dgm:pt modelId="{A5E3564C-A95C-40C2-9937-32DCB1F64453}" type="pres">
      <dgm:prSet presAssocID="{B07F01E8-B9AB-42D9-93C5-DD7BF1D07186}" presName="diagram" presStyleCnt="0">
        <dgm:presLayoutVars>
          <dgm:dir/>
          <dgm:resizeHandles val="exact"/>
        </dgm:presLayoutVars>
      </dgm:prSet>
      <dgm:spPr/>
    </dgm:pt>
    <dgm:pt modelId="{179F2B09-C980-4B4C-8D75-0E1C842E3F35}" type="pres">
      <dgm:prSet presAssocID="{7A277222-7F39-4B69-99BA-8CA40184D94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D54A9-F375-4096-A604-B7320A536552}" type="pres">
      <dgm:prSet presAssocID="{E4848E36-A554-4DA8-9282-82C1209A0DA5}" presName="sibTrans" presStyleCnt="0"/>
      <dgm:spPr/>
    </dgm:pt>
    <dgm:pt modelId="{54B3ADA3-EF3C-4443-BB03-1064CF0D2C47}" type="pres">
      <dgm:prSet presAssocID="{53277919-6AB9-46B0-8B6E-176F9428607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EC6BAD-8A81-4648-BE49-72CFBFEE1C03}" type="pres">
      <dgm:prSet presAssocID="{7A31F3D1-B2A8-4CE6-9AA2-845E7D1BD254}" presName="sibTrans" presStyleCnt="0"/>
      <dgm:spPr/>
    </dgm:pt>
    <dgm:pt modelId="{9BF23078-71CE-4486-B93D-65BD8A250A2F}" type="pres">
      <dgm:prSet presAssocID="{EC3DFCEA-436B-4C51-97C3-4547DBF2122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62818-0B0D-44C8-AA06-170FE48CE2B2}" type="pres">
      <dgm:prSet presAssocID="{21EA14CF-9EEA-48DF-871B-9662CF10875D}" presName="sibTrans" presStyleCnt="0"/>
      <dgm:spPr/>
    </dgm:pt>
    <dgm:pt modelId="{684F37F0-040B-4424-B363-171BD2015243}" type="pres">
      <dgm:prSet presAssocID="{8CE546ED-DDAA-4880-8333-268DE9E45AB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055456-FBF0-423C-9D85-E93088440D2A}" type="presOf" srcId="{EC3DFCEA-436B-4C51-97C3-4547DBF21227}" destId="{9BF23078-71CE-4486-B93D-65BD8A250A2F}" srcOrd="0" destOrd="0" presId="urn:microsoft.com/office/officeart/2005/8/layout/default"/>
    <dgm:cxn modelId="{163CF7AD-22B4-4070-956D-1141EF64F46A}" srcId="{B07F01E8-B9AB-42D9-93C5-DD7BF1D07186}" destId="{53277919-6AB9-46B0-8B6E-176F9428607B}" srcOrd="1" destOrd="0" parTransId="{E0B81EF6-5BCF-4970-B645-290DC75D6C45}" sibTransId="{7A31F3D1-B2A8-4CE6-9AA2-845E7D1BD254}"/>
    <dgm:cxn modelId="{64595864-2C25-4073-B196-819219EE6FC6}" srcId="{B07F01E8-B9AB-42D9-93C5-DD7BF1D07186}" destId="{7A277222-7F39-4B69-99BA-8CA40184D948}" srcOrd="0" destOrd="0" parTransId="{E76B961F-C19A-41B8-AB65-E01B00238F4F}" sibTransId="{E4848E36-A554-4DA8-9282-82C1209A0DA5}"/>
    <dgm:cxn modelId="{19F10B2F-75F6-41F0-97AC-665B1290EBAD}" type="presOf" srcId="{7A277222-7F39-4B69-99BA-8CA40184D948}" destId="{179F2B09-C980-4B4C-8D75-0E1C842E3F35}" srcOrd="0" destOrd="0" presId="urn:microsoft.com/office/officeart/2005/8/layout/default"/>
    <dgm:cxn modelId="{7EDBEF39-8081-4C49-8366-0C8284EF6AE0}" srcId="{B07F01E8-B9AB-42D9-93C5-DD7BF1D07186}" destId="{8CE546ED-DDAA-4880-8333-268DE9E45AB5}" srcOrd="3" destOrd="0" parTransId="{019120BF-A8B1-4679-A511-17BA4C7113FF}" sibTransId="{3AB6A7E8-F283-4F17-B3B6-8EAB8BBBD295}"/>
    <dgm:cxn modelId="{6185AE26-E4CD-4A62-AA52-A7AD6E5A7664}" type="presOf" srcId="{53277919-6AB9-46B0-8B6E-176F9428607B}" destId="{54B3ADA3-EF3C-4443-BB03-1064CF0D2C47}" srcOrd="0" destOrd="0" presId="urn:microsoft.com/office/officeart/2005/8/layout/default"/>
    <dgm:cxn modelId="{6582397E-916A-4313-A064-E660A3157380}" srcId="{B07F01E8-B9AB-42D9-93C5-DD7BF1D07186}" destId="{EC3DFCEA-436B-4C51-97C3-4547DBF21227}" srcOrd="2" destOrd="0" parTransId="{95310E4D-ABB8-4E10-9916-23C2D605D836}" sibTransId="{21EA14CF-9EEA-48DF-871B-9662CF10875D}"/>
    <dgm:cxn modelId="{A63AAE77-9AB6-4B26-8496-5240FF87C7F2}" type="presOf" srcId="{B07F01E8-B9AB-42D9-93C5-DD7BF1D07186}" destId="{A5E3564C-A95C-40C2-9937-32DCB1F64453}" srcOrd="0" destOrd="0" presId="urn:microsoft.com/office/officeart/2005/8/layout/default"/>
    <dgm:cxn modelId="{814AAA5E-C9F3-44CC-9EE6-80E52F23C542}" type="presOf" srcId="{8CE546ED-DDAA-4880-8333-268DE9E45AB5}" destId="{684F37F0-040B-4424-B363-171BD2015243}" srcOrd="0" destOrd="0" presId="urn:microsoft.com/office/officeart/2005/8/layout/default"/>
    <dgm:cxn modelId="{F13B0380-B90D-4C5B-8B73-4895F15E0E79}" type="presParOf" srcId="{A5E3564C-A95C-40C2-9937-32DCB1F64453}" destId="{179F2B09-C980-4B4C-8D75-0E1C842E3F35}" srcOrd="0" destOrd="0" presId="urn:microsoft.com/office/officeart/2005/8/layout/default"/>
    <dgm:cxn modelId="{AB4D65C1-8AE2-403D-A8F0-CBDBD78408A5}" type="presParOf" srcId="{A5E3564C-A95C-40C2-9937-32DCB1F64453}" destId="{B00D54A9-F375-4096-A604-B7320A536552}" srcOrd="1" destOrd="0" presId="urn:microsoft.com/office/officeart/2005/8/layout/default"/>
    <dgm:cxn modelId="{9D67F278-3CE5-4A1E-81D4-6ECFB3077A60}" type="presParOf" srcId="{A5E3564C-A95C-40C2-9937-32DCB1F64453}" destId="{54B3ADA3-EF3C-4443-BB03-1064CF0D2C47}" srcOrd="2" destOrd="0" presId="urn:microsoft.com/office/officeart/2005/8/layout/default"/>
    <dgm:cxn modelId="{FE20636B-AAAB-4912-A73C-380D22776CE2}" type="presParOf" srcId="{A5E3564C-A95C-40C2-9937-32DCB1F64453}" destId="{59EC6BAD-8A81-4648-BE49-72CFBFEE1C03}" srcOrd="3" destOrd="0" presId="urn:microsoft.com/office/officeart/2005/8/layout/default"/>
    <dgm:cxn modelId="{90ACAD39-A282-4FF3-8E3C-F1BBF3C81F2D}" type="presParOf" srcId="{A5E3564C-A95C-40C2-9937-32DCB1F64453}" destId="{9BF23078-71CE-4486-B93D-65BD8A250A2F}" srcOrd="4" destOrd="0" presId="urn:microsoft.com/office/officeart/2005/8/layout/default"/>
    <dgm:cxn modelId="{CACD622B-24E5-4ACA-B349-3A35323230BF}" type="presParOf" srcId="{A5E3564C-A95C-40C2-9937-32DCB1F64453}" destId="{78B62818-0B0D-44C8-AA06-170FE48CE2B2}" srcOrd="5" destOrd="0" presId="urn:microsoft.com/office/officeart/2005/8/layout/default"/>
    <dgm:cxn modelId="{645E8ACF-FBF9-4BD2-8D8C-58DEFEBC6429}" type="presParOf" srcId="{A5E3564C-A95C-40C2-9937-32DCB1F64453}" destId="{684F37F0-040B-4424-B363-171BD201524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EF088A-742F-4598-992E-65BA52056189}" type="doc">
      <dgm:prSet loTypeId="urn:microsoft.com/office/officeart/2005/8/layout/vList5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2526C5F-0BC3-4ED6-B659-C422835ED1BF}">
      <dgm:prSet phldrT="[Текст]"/>
      <dgm:spPr/>
      <dgm:t>
        <a:bodyPr/>
        <a:lstStyle/>
        <a:p>
          <a:r>
            <a:rPr lang="ru-RU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Анизотропия времени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CADEB9-6259-4395-BCDC-4FE0623B1DB7}" type="parTrans" cxnId="{734F9CD5-A3BA-4C4E-84B5-88B14EB69146}">
      <dgm:prSet/>
      <dgm:spPr/>
      <dgm:t>
        <a:bodyPr/>
        <a:lstStyle/>
        <a:p>
          <a:endParaRPr lang="ru-RU"/>
        </a:p>
      </dgm:t>
    </dgm:pt>
    <dgm:pt modelId="{4460D887-A563-4F0D-BABA-6CDAFD61E843}" type="sibTrans" cxnId="{734F9CD5-A3BA-4C4E-84B5-88B14EB69146}">
      <dgm:prSet/>
      <dgm:spPr/>
      <dgm:t>
        <a:bodyPr/>
        <a:lstStyle/>
        <a:p>
          <a:endParaRPr lang="ru-RU"/>
        </a:p>
      </dgm:t>
    </dgm:pt>
    <dgm:pt modelId="{BD113310-DBEF-470E-AA7E-6F1FBEEF2B96}">
      <dgm:prSet/>
      <dgm:spPr/>
      <dgm:t>
        <a:bodyPr/>
        <a:lstStyle/>
        <a:p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Выражается в существовании необратимых процессов.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4E4308-06CD-4D22-BDC9-A9404FA020B6}" type="parTrans" cxnId="{9999CBBF-C481-4621-85AF-118491F01700}">
      <dgm:prSet/>
      <dgm:spPr/>
      <dgm:t>
        <a:bodyPr/>
        <a:lstStyle/>
        <a:p>
          <a:endParaRPr lang="ru-RU"/>
        </a:p>
      </dgm:t>
    </dgm:pt>
    <dgm:pt modelId="{F3FFCBCE-016F-4600-A9D0-6E92C0D47063}" type="sibTrans" cxnId="{9999CBBF-C481-4621-85AF-118491F01700}">
      <dgm:prSet/>
      <dgm:spPr/>
      <dgm:t>
        <a:bodyPr/>
        <a:lstStyle/>
        <a:p>
          <a:endParaRPr lang="ru-RU"/>
        </a:p>
      </dgm:t>
    </dgm:pt>
    <dgm:pt modelId="{4CCDB5A0-EA00-4503-A558-42AA89FD1FF3}">
      <dgm:prSet/>
      <dgm:spPr/>
      <dgm:t>
        <a:bodyPr/>
        <a:lstStyle/>
        <a:p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Философская и естественнонаучная проблема, исторически связанная с 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Начала термодинамики"/>
            </a:rPr>
            <a:t>началами термодинамики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и понятием 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 tooltip="Энтропия"/>
            </a:rPr>
            <a:t>энтропии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E4F90E-B3C5-403E-81A7-9F4C8B408074}" type="parTrans" cxnId="{095DDEDB-3EF6-4927-B16D-40F7E4CE3777}">
      <dgm:prSet/>
      <dgm:spPr/>
      <dgm:t>
        <a:bodyPr/>
        <a:lstStyle/>
        <a:p>
          <a:endParaRPr lang="ru-RU"/>
        </a:p>
      </dgm:t>
    </dgm:pt>
    <dgm:pt modelId="{4995E01D-76EC-456F-9512-6BD584D349F6}" type="sibTrans" cxnId="{095DDEDB-3EF6-4927-B16D-40F7E4CE3777}">
      <dgm:prSet/>
      <dgm:spPr/>
      <dgm:t>
        <a:bodyPr/>
        <a:lstStyle/>
        <a:p>
          <a:endParaRPr lang="ru-RU"/>
        </a:p>
      </dgm:t>
    </dgm:pt>
    <dgm:pt modelId="{78FB7403-E569-41F3-9B45-CB9BBFA7228A}">
      <dgm:prSet/>
      <dgm:spPr/>
      <dgm:t>
        <a:bodyPr/>
        <a:lstStyle/>
        <a:p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 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 tooltip="Классическая механика"/>
            </a:rPr>
            <a:t>классической механике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время является абсолютной величиной; 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4" tooltip="Законы Ньютона"/>
            </a:rPr>
            <a:t>законы Ньютона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5" tooltip="Инвариант (физика)"/>
            </a:rPr>
            <a:t>инвариантны</a:t>
          </a:r>
          <a:r>
            <a:rPr lang="ru-RU" b="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по отношению к направлению времени.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4684AA-6DD3-434E-AEBD-51D14789F5B0}" type="parTrans" cxnId="{06A0F978-0C33-4CD9-A8AB-F2AD12B14758}">
      <dgm:prSet/>
      <dgm:spPr/>
      <dgm:t>
        <a:bodyPr/>
        <a:lstStyle/>
        <a:p>
          <a:endParaRPr lang="ru-RU"/>
        </a:p>
      </dgm:t>
    </dgm:pt>
    <dgm:pt modelId="{CB5E2168-69D5-4ACD-833B-AC9A3672118D}" type="sibTrans" cxnId="{06A0F978-0C33-4CD9-A8AB-F2AD12B14758}">
      <dgm:prSet/>
      <dgm:spPr/>
      <dgm:t>
        <a:bodyPr/>
        <a:lstStyle/>
        <a:p>
          <a:endParaRPr lang="ru-RU"/>
        </a:p>
      </dgm:t>
    </dgm:pt>
    <dgm:pt modelId="{5CE03AD8-FA4E-4C2C-AC83-25351C8517C4}" type="pres">
      <dgm:prSet presAssocID="{C0EF088A-742F-4598-992E-65BA52056189}" presName="Name0" presStyleCnt="0">
        <dgm:presLayoutVars>
          <dgm:dir/>
          <dgm:animLvl val="lvl"/>
          <dgm:resizeHandles val="exact"/>
        </dgm:presLayoutVars>
      </dgm:prSet>
      <dgm:spPr/>
    </dgm:pt>
    <dgm:pt modelId="{7C9A95C9-3935-4F69-9454-DCCC4F7FA44F}" type="pres">
      <dgm:prSet presAssocID="{92526C5F-0BC3-4ED6-B659-C422835ED1BF}" presName="linNode" presStyleCnt="0"/>
      <dgm:spPr/>
    </dgm:pt>
    <dgm:pt modelId="{F2EBBF69-2881-4342-87C2-8F58A9B95AC0}" type="pres">
      <dgm:prSet presAssocID="{92526C5F-0BC3-4ED6-B659-C422835ED1BF}" presName="parentText" presStyleLbl="node1" presStyleIdx="0" presStyleCnt="4" custScaleX="2506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F37A9-C6B0-4DE1-A33A-83AFB1CADBC2}" type="pres">
      <dgm:prSet presAssocID="{4460D887-A563-4F0D-BABA-6CDAFD61E843}" presName="sp" presStyleCnt="0"/>
      <dgm:spPr/>
    </dgm:pt>
    <dgm:pt modelId="{627FE97F-B920-4124-8D5B-C868D6882D43}" type="pres">
      <dgm:prSet presAssocID="{BD113310-DBEF-470E-AA7E-6F1FBEEF2B96}" presName="linNode" presStyleCnt="0"/>
      <dgm:spPr/>
    </dgm:pt>
    <dgm:pt modelId="{2C8B4432-DCD0-4E9F-BE6A-65B2841E5D16}" type="pres">
      <dgm:prSet presAssocID="{BD113310-DBEF-470E-AA7E-6F1FBEEF2B96}" presName="parentText" presStyleLbl="node1" presStyleIdx="1" presStyleCnt="4" custScaleX="1964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AB5CF3-122A-4F9E-82A8-EB53DCE60C48}" type="pres">
      <dgm:prSet presAssocID="{F3FFCBCE-016F-4600-A9D0-6E92C0D47063}" presName="sp" presStyleCnt="0"/>
      <dgm:spPr/>
    </dgm:pt>
    <dgm:pt modelId="{202C16DD-8886-4BA8-8604-27C45255565B}" type="pres">
      <dgm:prSet presAssocID="{4CCDB5A0-EA00-4503-A558-42AA89FD1FF3}" presName="linNode" presStyleCnt="0"/>
      <dgm:spPr/>
    </dgm:pt>
    <dgm:pt modelId="{4024990C-C97F-400E-9B91-E70795E186FC}" type="pres">
      <dgm:prSet presAssocID="{4CCDB5A0-EA00-4503-A558-42AA89FD1FF3}" presName="parentText" presStyleLbl="node1" presStyleIdx="2" presStyleCnt="4" custScaleX="2161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4E7BF-6D3F-4E4B-87C3-474DFA68150E}" type="pres">
      <dgm:prSet presAssocID="{4995E01D-76EC-456F-9512-6BD584D349F6}" presName="sp" presStyleCnt="0"/>
      <dgm:spPr/>
    </dgm:pt>
    <dgm:pt modelId="{948E0602-9657-4491-B293-1EE88D756366}" type="pres">
      <dgm:prSet presAssocID="{78FB7403-E569-41F3-9B45-CB9BBFA7228A}" presName="linNode" presStyleCnt="0"/>
      <dgm:spPr/>
    </dgm:pt>
    <dgm:pt modelId="{9E77CAF5-CC8B-4F2A-B1BE-5DB0C8B120BE}" type="pres">
      <dgm:prSet presAssocID="{78FB7403-E569-41F3-9B45-CB9BBFA7228A}" presName="parentText" presStyleLbl="node1" presStyleIdx="3" presStyleCnt="4" custScaleX="2387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12CDEF-9294-4030-8F88-557C7FB9F6B6}" type="presOf" srcId="{78FB7403-E569-41F3-9B45-CB9BBFA7228A}" destId="{9E77CAF5-CC8B-4F2A-B1BE-5DB0C8B120BE}" srcOrd="0" destOrd="0" presId="urn:microsoft.com/office/officeart/2005/8/layout/vList5"/>
    <dgm:cxn modelId="{2BB627C6-6280-46AB-9D55-5CE27DFA5DA7}" type="presOf" srcId="{4CCDB5A0-EA00-4503-A558-42AA89FD1FF3}" destId="{4024990C-C97F-400E-9B91-E70795E186FC}" srcOrd="0" destOrd="0" presId="urn:microsoft.com/office/officeart/2005/8/layout/vList5"/>
    <dgm:cxn modelId="{9999CBBF-C481-4621-85AF-118491F01700}" srcId="{C0EF088A-742F-4598-992E-65BA52056189}" destId="{BD113310-DBEF-470E-AA7E-6F1FBEEF2B96}" srcOrd="1" destOrd="0" parTransId="{6B4E4308-06CD-4D22-BDC9-A9404FA020B6}" sibTransId="{F3FFCBCE-016F-4600-A9D0-6E92C0D47063}"/>
    <dgm:cxn modelId="{734F9CD5-A3BA-4C4E-84B5-88B14EB69146}" srcId="{C0EF088A-742F-4598-992E-65BA52056189}" destId="{92526C5F-0BC3-4ED6-B659-C422835ED1BF}" srcOrd="0" destOrd="0" parTransId="{75CADEB9-6259-4395-BCDC-4FE0623B1DB7}" sibTransId="{4460D887-A563-4F0D-BABA-6CDAFD61E843}"/>
    <dgm:cxn modelId="{CFC9736D-C4C4-46A7-9606-194E099A166C}" type="presOf" srcId="{C0EF088A-742F-4598-992E-65BA52056189}" destId="{5CE03AD8-FA4E-4C2C-AC83-25351C8517C4}" srcOrd="0" destOrd="0" presId="urn:microsoft.com/office/officeart/2005/8/layout/vList5"/>
    <dgm:cxn modelId="{06A0F978-0C33-4CD9-A8AB-F2AD12B14758}" srcId="{C0EF088A-742F-4598-992E-65BA52056189}" destId="{78FB7403-E569-41F3-9B45-CB9BBFA7228A}" srcOrd="3" destOrd="0" parTransId="{454684AA-6DD3-434E-AEBD-51D14789F5B0}" sibTransId="{CB5E2168-69D5-4ACD-833B-AC9A3672118D}"/>
    <dgm:cxn modelId="{EF802520-B987-4C5B-ABA3-21460C586B7A}" type="presOf" srcId="{BD113310-DBEF-470E-AA7E-6F1FBEEF2B96}" destId="{2C8B4432-DCD0-4E9F-BE6A-65B2841E5D16}" srcOrd="0" destOrd="0" presId="urn:microsoft.com/office/officeart/2005/8/layout/vList5"/>
    <dgm:cxn modelId="{A3E786A9-08C6-49C0-A70B-B39CCA41E671}" type="presOf" srcId="{92526C5F-0BC3-4ED6-B659-C422835ED1BF}" destId="{F2EBBF69-2881-4342-87C2-8F58A9B95AC0}" srcOrd="0" destOrd="0" presId="urn:microsoft.com/office/officeart/2005/8/layout/vList5"/>
    <dgm:cxn modelId="{095DDEDB-3EF6-4927-B16D-40F7E4CE3777}" srcId="{C0EF088A-742F-4598-992E-65BA52056189}" destId="{4CCDB5A0-EA00-4503-A558-42AA89FD1FF3}" srcOrd="2" destOrd="0" parTransId="{F6E4F90E-B3C5-403E-81A7-9F4C8B408074}" sibTransId="{4995E01D-76EC-456F-9512-6BD584D349F6}"/>
    <dgm:cxn modelId="{5D89C2D9-E084-4358-B0DE-39F6E953FC3B}" type="presParOf" srcId="{5CE03AD8-FA4E-4C2C-AC83-25351C8517C4}" destId="{7C9A95C9-3935-4F69-9454-DCCC4F7FA44F}" srcOrd="0" destOrd="0" presId="urn:microsoft.com/office/officeart/2005/8/layout/vList5"/>
    <dgm:cxn modelId="{D58A6AA2-A3FD-4B13-B180-CBE833C2D934}" type="presParOf" srcId="{7C9A95C9-3935-4F69-9454-DCCC4F7FA44F}" destId="{F2EBBF69-2881-4342-87C2-8F58A9B95AC0}" srcOrd="0" destOrd="0" presId="urn:microsoft.com/office/officeart/2005/8/layout/vList5"/>
    <dgm:cxn modelId="{DFFFA074-6F89-4B46-BF8F-D331A45EB70F}" type="presParOf" srcId="{5CE03AD8-FA4E-4C2C-AC83-25351C8517C4}" destId="{6DBF37A9-C6B0-4DE1-A33A-83AFB1CADBC2}" srcOrd="1" destOrd="0" presId="urn:microsoft.com/office/officeart/2005/8/layout/vList5"/>
    <dgm:cxn modelId="{6F13D91B-E25B-4300-A6E8-4167D10983B9}" type="presParOf" srcId="{5CE03AD8-FA4E-4C2C-AC83-25351C8517C4}" destId="{627FE97F-B920-4124-8D5B-C868D6882D43}" srcOrd="2" destOrd="0" presId="urn:microsoft.com/office/officeart/2005/8/layout/vList5"/>
    <dgm:cxn modelId="{4EDF83B0-FB96-42AA-84D6-DA69CFF07D3F}" type="presParOf" srcId="{627FE97F-B920-4124-8D5B-C868D6882D43}" destId="{2C8B4432-DCD0-4E9F-BE6A-65B2841E5D16}" srcOrd="0" destOrd="0" presId="urn:microsoft.com/office/officeart/2005/8/layout/vList5"/>
    <dgm:cxn modelId="{4B3E5541-0AD8-455C-8F6C-D54B7A9AE7CC}" type="presParOf" srcId="{5CE03AD8-FA4E-4C2C-AC83-25351C8517C4}" destId="{83AB5CF3-122A-4F9E-82A8-EB53DCE60C48}" srcOrd="3" destOrd="0" presId="urn:microsoft.com/office/officeart/2005/8/layout/vList5"/>
    <dgm:cxn modelId="{D3BDEBE1-2EE5-425C-ACA3-CFC417B03D05}" type="presParOf" srcId="{5CE03AD8-FA4E-4C2C-AC83-25351C8517C4}" destId="{202C16DD-8886-4BA8-8604-27C45255565B}" srcOrd="4" destOrd="0" presId="urn:microsoft.com/office/officeart/2005/8/layout/vList5"/>
    <dgm:cxn modelId="{89FFB6CF-5180-49C4-819A-8F02E2E2DDBC}" type="presParOf" srcId="{202C16DD-8886-4BA8-8604-27C45255565B}" destId="{4024990C-C97F-400E-9B91-E70795E186FC}" srcOrd="0" destOrd="0" presId="urn:microsoft.com/office/officeart/2005/8/layout/vList5"/>
    <dgm:cxn modelId="{317A860D-4D6B-4FD9-85FA-D799C207F7E6}" type="presParOf" srcId="{5CE03AD8-FA4E-4C2C-AC83-25351C8517C4}" destId="{9144E7BF-6D3F-4E4B-87C3-474DFA68150E}" srcOrd="5" destOrd="0" presId="urn:microsoft.com/office/officeart/2005/8/layout/vList5"/>
    <dgm:cxn modelId="{517CEB78-6D1E-47F8-8A19-E22D076FC19D}" type="presParOf" srcId="{5CE03AD8-FA4E-4C2C-AC83-25351C8517C4}" destId="{948E0602-9657-4491-B293-1EE88D756366}" srcOrd="6" destOrd="0" presId="urn:microsoft.com/office/officeart/2005/8/layout/vList5"/>
    <dgm:cxn modelId="{A757A7F7-F750-4280-ADFA-4282867B1E62}" type="presParOf" srcId="{948E0602-9657-4491-B293-1EE88D756366}" destId="{9E77CAF5-CC8B-4F2A-B1BE-5DB0C8B120B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AAAEE-6ADE-4BCB-8666-1A3E741C65E4}">
      <dsp:nvSpPr>
        <dsp:cNvPr id="0" name=""/>
        <dsp:cNvSpPr/>
      </dsp:nvSpPr>
      <dsp:spPr>
        <a:xfrm>
          <a:off x="3578354" y="2484542"/>
          <a:ext cx="1772282" cy="17722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Анизотропия кристаллов</a:t>
          </a:r>
          <a:endParaRPr lang="ru-RU" sz="1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37899" y="2744087"/>
        <a:ext cx="1253192" cy="1253192"/>
      </dsp:txXfrm>
    </dsp:sp>
    <dsp:sp modelId="{7652B8EF-E7EA-40CD-8584-E8B11B422647}">
      <dsp:nvSpPr>
        <dsp:cNvPr id="0" name=""/>
        <dsp:cNvSpPr/>
      </dsp:nvSpPr>
      <dsp:spPr>
        <a:xfrm rot="16200000">
          <a:off x="4277095" y="1840275"/>
          <a:ext cx="374801" cy="60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333315" y="2017010"/>
        <a:ext cx="262361" cy="361546"/>
      </dsp:txXfrm>
    </dsp:sp>
    <dsp:sp modelId="{CF3D0A1E-AA0F-4F54-B81B-80CD8D32047A}">
      <dsp:nvSpPr>
        <dsp:cNvPr id="0" name=""/>
        <dsp:cNvSpPr/>
      </dsp:nvSpPr>
      <dsp:spPr>
        <a:xfrm>
          <a:off x="3578354" y="5086"/>
          <a:ext cx="1772282" cy="177228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упругость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37899" y="264631"/>
        <a:ext cx="1253192" cy="1253192"/>
      </dsp:txXfrm>
    </dsp:sp>
    <dsp:sp modelId="{42C23211-B929-4669-8E83-60B5C7F98D42}">
      <dsp:nvSpPr>
        <dsp:cNvPr id="0" name=""/>
        <dsp:cNvSpPr/>
      </dsp:nvSpPr>
      <dsp:spPr>
        <a:xfrm rot="19800000">
          <a:off x="5341544" y="2454835"/>
          <a:ext cx="374801" cy="60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349076" y="2603460"/>
        <a:ext cx="262361" cy="361546"/>
      </dsp:txXfrm>
    </dsp:sp>
    <dsp:sp modelId="{794F44BE-359E-4893-8DD2-5414C1D70275}">
      <dsp:nvSpPr>
        <dsp:cNvPr id="0" name=""/>
        <dsp:cNvSpPr/>
      </dsp:nvSpPr>
      <dsp:spPr>
        <a:xfrm>
          <a:off x="5725626" y="1244814"/>
          <a:ext cx="1772282" cy="177228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электропроводность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85171" y="1504359"/>
        <a:ext cx="1253192" cy="1253192"/>
      </dsp:txXfrm>
    </dsp:sp>
    <dsp:sp modelId="{B4E7B83B-CDE0-4D6C-8169-12377C323035}">
      <dsp:nvSpPr>
        <dsp:cNvPr id="0" name=""/>
        <dsp:cNvSpPr/>
      </dsp:nvSpPr>
      <dsp:spPr>
        <a:xfrm rot="1800000">
          <a:off x="5341544" y="3683956"/>
          <a:ext cx="374801" cy="60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349076" y="3776361"/>
        <a:ext cx="262361" cy="361546"/>
      </dsp:txXfrm>
    </dsp:sp>
    <dsp:sp modelId="{F4EA74D1-1B7B-4733-AAD4-1046C248A01D}">
      <dsp:nvSpPr>
        <dsp:cNvPr id="0" name=""/>
        <dsp:cNvSpPr/>
      </dsp:nvSpPr>
      <dsp:spPr>
        <a:xfrm>
          <a:off x="5725626" y="3724270"/>
          <a:ext cx="1772282" cy="177228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Теплопро</a:t>
          </a:r>
          <a:endParaRPr lang="ru-RU" sz="1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водность</a:t>
          </a:r>
          <a:endParaRPr lang="ru-RU" sz="1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85171" y="3983815"/>
        <a:ext cx="1253192" cy="1253192"/>
      </dsp:txXfrm>
    </dsp:sp>
    <dsp:sp modelId="{340FC976-4699-4A21-8DB2-5B4952676706}">
      <dsp:nvSpPr>
        <dsp:cNvPr id="0" name=""/>
        <dsp:cNvSpPr/>
      </dsp:nvSpPr>
      <dsp:spPr>
        <a:xfrm rot="5361138">
          <a:off x="4291652" y="4297199"/>
          <a:ext cx="373448" cy="60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347036" y="4361701"/>
        <a:ext cx="261414" cy="361546"/>
      </dsp:txXfrm>
    </dsp:sp>
    <dsp:sp modelId="{472F09E1-4696-411A-A0ED-7484E2B5A00B}">
      <dsp:nvSpPr>
        <dsp:cNvPr id="0" name=""/>
        <dsp:cNvSpPr/>
      </dsp:nvSpPr>
      <dsp:spPr>
        <a:xfrm>
          <a:off x="3606354" y="4961286"/>
          <a:ext cx="1772282" cy="177228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показатель преломления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65899" y="5220831"/>
        <a:ext cx="1253192" cy="1253192"/>
      </dsp:txXfrm>
    </dsp:sp>
    <dsp:sp modelId="{0F0039F1-5085-428C-9650-2C24F21A4933}">
      <dsp:nvSpPr>
        <dsp:cNvPr id="0" name=""/>
        <dsp:cNvSpPr/>
      </dsp:nvSpPr>
      <dsp:spPr>
        <a:xfrm rot="9047484">
          <a:off x="3159287" y="3684658"/>
          <a:ext cx="409428" cy="60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274306" y="3775204"/>
        <a:ext cx="286600" cy="361546"/>
      </dsp:txXfrm>
    </dsp:sp>
    <dsp:sp modelId="{94B7302A-D5C0-48A9-8351-118684A7193A}">
      <dsp:nvSpPr>
        <dsp:cNvPr id="0" name=""/>
        <dsp:cNvSpPr/>
      </dsp:nvSpPr>
      <dsp:spPr>
        <a:xfrm>
          <a:off x="1357137" y="3726376"/>
          <a:ext cx="1772282" cy="177228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скорость звука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16682" y="3985921"/>
        <a:ext cx="1253192" cy="1253192"/>
      </dsp:txXfrm>
    </dsp:sp>
    <dsp:sp modelId="{1E9CE25B-A763-4853-A34B-B986CD483E76}">
      <dsp:nvSpPr>
        <dsp:cNvPr id="0" name=""/>
        <dsp:cNvSpPr/>
      </dsp:nvSpPr>
      <dsp:spPr>
        <a:xfrm rot="12591774">
          <a:off x="3214339" y="2458498"/>
          <a:ext cx="372357" cy="60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318630" y="2606824"/>
        <a:ext cx="260650" cy="361546"/>
      </dsp:txXfrm>
    </dsp:sp>
    <dsp:sp modelId="{54503DCD-A517-43BF-B458-5A322D1B5C3F}">
      <dsp:nvSpPr>
        <dsp:cNvPr id="0" name=""/>
        <dsp:cNvSpPr/>
      </dsp:nvSpPr>
      <dsp:spPr>
        <a:xfrm>
          <a:off x="1432121" y="1252252"/>
          <a:ext cx="1772282" cy="177228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скорость света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91666" y="1511797"/>
        <a:ext cx="1253192" cy="12531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9479F-CEA4-4164-B8C1-C132C170E623}">
      <dsp:nvSpPr>
        <dsp:cNvPr id="0" name=""/>
        <dsp:cNvSpPr/>
      </dsp:nvSpPr>
      <dsp:spPr>
        <a:xfrm>
          <a:off x="0" y="2175432"/>
          <a:ext cx="9144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105045-74E2-400B-B0F9-1E38CDCCCF40}">
      <dsp:nvSpPr>
        <dsp:cNvPr id="0" name=""/>
        <dsp:cNvSpPr/>
      </dsp:nvSpPr>
      <dsp:spPr>
        <a:xfrm>
          <a:off x="323527" y="0"/>
          <a:ext cx="7128643" cy="1986404"/>
        </a:xfrm>
        <a:prstGeom prst="roundRect">
          <a:avLst/>
        </a:prstGeom>
        <a:gradFill rotWithShape="0">
          <a:gsLst>
            <a:gs pos="28000">
              <a:schemeClr val="accent2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Анизотропи́я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(от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Древнегреческий язык"/>
            </a:rPr>
            <a:t>др.-греч.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</a:t>
          </a:r>
          <a:r>
            <a:rPr lang="ru-RU" sz="1800" b="0" i="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ἄνισος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— неравный и </a:t>
          </a:r>
          <a:r>
            <a:rPr lang="ru-RU" sz="1800" b="0" i="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τρό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πος — направление) — различие свойств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 tooltip="Среда (теория систем)"/>
            </a:rPr>
            <a:t>среды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(например,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 tooltip="Физика"/>
            </a:rPr>
            <a:t>физических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4" tooltip="Упругость"/>
            </a:rPr>
            <a:t>упругости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5" tooltip="Электрическая проводимость"/>
            </a:rPr>
            <a:t>электропроводности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6" tooltip="Теплопроводность"/>
            </a:rPr>
            <a:t>теплопроводности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7" tooltip="Показатель преломления"/>
            </a:rPr>
            <a:t>показателя преломления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8" tooltip="Скорость звука"/>
            </a:rPr>
            <a:t>скорости звука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или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 tooltip="Скорость света"/>
            </a:rPr>
            <a:t>света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и др.) в различных направлениях внутри этой среды; в противоположность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0" tooltip="Изотропия"/>
            </a:rPr>
            <a:t>изотропии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0495" y="96968"/>
        <a:ext cx="6934707" cy="1792468"/>
      </dsp:txXfrm>
    </dsp:sp>
    <dsp:sp modelId="{8E8BD803-0AE8-4357-A345-4A4E8D68E537}">
      <dsp:nvSpPr>
        <dsp:cNvPr id="0" name=""/>
        <dsp:cNvSpPr/>
      </dsp:nvSpPr>
      <dsp:spPr>
        <a:xfrm>
          <a:off x="0" y="4249658"/>
          <a:ext cx="9144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57E742-B88A-4865-A0D5-CB4BF7D89BD5}">
      <dsp:nvSpPr>
        <dsp:cNvPr id="0" name=""/>
        <dsp:cNvSpPr/>
      </dsp:nvSpPr>
      <dsp:spPr>
        <a:xfrm>
          <a:off x="323527" y="2229029"/>
          <a:ext cx="7294134" cy="1931666"/>
        </a:xfrm>
        <a:prstGeom prst="roundRect">
          <a:avLst/>
        </a:prstGeom>
        <a:gradFill rotWithShape="0">
          <a:gsLst>
            <a:gs pos="28000">
              <a:schemeClr val="accent3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отношении одних свойств среда может быть </a:t>
          </a:r>
          <a:r>
            <a:rPr lang="ru-RU" sz="2000" b="0" i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изотропна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а в отношении других — </a:t>
          </a:r>
          <a:r>
            <a:rPr lang="ru-RU" sz="2000" b="0" i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анизотропна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степень анизотропии также может различаться.</a:t>
          </a:r>
          <a:endParaRPr lang="ru-RU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7823" y="2323325"/>
        <a:ext cx="7105542" cy="1743074"/>
      </dsp:txXfrm>
    </dsp:sp>
    <dsp:sp modelId="{DD318E3A-D902-41B3-858E-5294140D9D0A}">
      <dsp:nvSpPr>
        <dsp:cNvPr id="0" name=""/>
        <dsp:cNvSpPr/>
      </dsp:nvSpPr>
      <dsp:spPr>
        <a:xfrm>
          <a:off x="0" y="6192700"/>
          <a:ext cx="9144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4B88B-E443-4291-B03E-D056204A68F4}">
      <dsp:nvSpPr>
        <dsp:cNvPr id="0" name=""/>
        <dsp:cNvSpPr/>
      </dsp:nvSpPr>
      <dsp:spPr>
        <a:xfrm>
          <a:off x="323527" y="4464496"/>
          <a:ext cx="7438715" cy="1800481"/>
        </a:xfrm>
        <a:prstGeom prst="roundRect">
          <a:avLst/>
        </a:prstGeom>
        <a:gradFill rotWithShape="0">
          <a:gsLst>
            <a:gs pos="28000">
              <a:schemeClr val="accent4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Частный случай анизотропии — </a:t>
          </a:r>
          <a:r>
            <a:rPr lang="ru-RU" sz="2000" b="0" i="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1" tooltip="Ортотропия"/>
            </a:rPr>
            <a:t>ортотропия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(от 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Древнегреческий язык"/>
            </a:rPr>
            <a:t>др.-греч.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</a:t>
          </a:r>
          <a:r>
            <a:rPr lang="ru-RU" sz="2000" b="0" i="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ὀρθός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— прямой и </a:t>
          </a:r>
          <a:r>
            <a:rPr lang="ru-RU" sz="2000" b="0" i="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τρό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πος — направление) — неодинаковость свойств среды по взаимно перпендикулярным направлениям.</a:t>
          </a:r>
          <a:endParaRPr lang="ru-RU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1419" y="4552388"/>
        <a:ext cx="7262931" cy="16246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490B25-99EB-4872-9407-DA6A3833824E}">
      <dsp:nvSpPr>
        <dsp:cNvPr id="0" name=""/>
        <dsp:cNvSpPr/>
      </dsp:nvSpPr>
      <dsp:spPr>
        <a:xfrm>
          <a:off x="3744416" y="1152117"/>
          <a:ext cx="3888424" cy="5216304"/>
        </a:xfrm>
        <a:prstGeom prst="wedgeRectCallout">
          <a:avLst>
            <a:gd name="adj1" fmla="val 0"/>
            <a:gd name="adj2" fmla="val 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Причиной </a:t>
          </a:r>
          <a:r>
            <a:rPr lang="ru-RU" sz="1600" b="0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анизотропности</a:t>
          </a:r>
          <a:r>
            <a:rPr lang="ru-RU" sz="16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кристаллов является то, что при упорядоченном расположении атомов, молекул или ионов силы взаимодействия между ними и межатомные расстояния (а также некоторые не связанные с ними прямо величины, например, </a:t>
          </a:r>
          <a:r>
            <a:rPr lang="ru-RU" sz="1600" b="0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поляризуемость</a:t>
          </a:r>
          <a:r>
            <a:rPr lang="ru-RU" sz="16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или электропроводность) оказываются неодинаковыми по различным направлениям. Причиной анизотропии молекулярного кристалла может быть также асимметрия его молекул. </a:t>
          </a:r>
          <a:r>
            <a:rPr lang="ru-RU" sz="1600" b="0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Макроскопически</a:t>
          </a:r>
          <a:r>
            <a:rPr lang="ru-RU" sz="16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эта неодинаковость проявляется, как правило, лишь если кристаллическая структура не слишком симметрична.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4238246" y="1152117"/>
        <a:ext cx="3394594" cy="5216304"/>
      </dsp:txXfrm>
    </dsp:sp>
    <dsp:sp modelId="{76D33A65-2CA8-4559-A863-431F5F42F4CD}">
      <dsp:nvSpPr>
        <dsp:cNvPr id="0" name=""/>
        <dsp:cNvSpPr/>
      </dsp:nvSpPr>
      <dsp:spPr>
        <a:xfrm>
          <a:off x="3816413" y="670387"/>
          <a:ext cx="2278720" cy="50839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2.</a:t>
          </a:r>
          <a:endParaRPr lang="ru-RU" sz="2200" kern="1200" dirty="0"/>
        </a:p>
      </dsp:txBody>
      <dsp:txXfrm>
        <a:off x="3816413" y="670387"/>
        <a:ext cx="2278720" cy="508397"/>
      </dsp:txXfrm>
    </dsp:sp>
    <dsp:sp modelId="{6BC071C1-7A8D-4B72-8213-AE476893FFEC}">
      <dsp:nvSpPr>
        <dsp:cNvPr id="0" name=""/>
        <dsp:cNvSpPr/>
      </dsp:nvSpPr>
      <dsp:spPr>
        <a:xfrm>
          <a:off x="144023" y="742400"/>
          <a:ext cx="3625941" cy="5163418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2">
            <a:tint val="50000"/>
            <a:hueOff val="-6332113"/>
            <a:satOff val="-12802"/>
            <a:lumOff val="7552"/>
            <a:alphaOff val="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tint val="50000"/>
              <a:hueOff val="-6332113"/>
              <a:satOff val="-12802"/>
              <a:lumOff val="7552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Анизотропия является характерным свойством </a:t>
          </a:r>
          <a:r>
            <a:rPr lang="ru-RU" sz="16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Кристалл"/>
            </a:rPr>
            <a:t>кристаллических тел</a:t>
          </a:r>
          <a:r>
            <a:rPr lang="ru-RU" sz="16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(точнее — лишь тех, кристаллическая решетка которых не обладает высшей — кубической симметрией). При этом свойство анизотропии в простейшем виде проявляется только у монокристаллов. У поликристаллов анизотропия тела в целом (</a:t>
          </a:r>
          <a:r>
            <a:rPr lang="ru-RU" sz="1600" b="0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макроскопически</a:t>
          </a:r>
          <a:r>
            <a:rPr lang="ru-RU" sz="16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может не проявляться вследствие беспорядочной ориентировки микрокристаллов, или даже не проявляется, за исключением случаев специальных условий кристаллизации, специальной обработки и т. п.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4518" y="742400"/>
        <a:ext cx="3165446" cy="5163418"/>
      </dsp:txXfrm>
    </dsp:sp>
    <dsp:sp modelId="{2D3A397D-9347-4EEC-A2D3-4815B1F4AAE3}">
      <dsp:nvSpPr>
        <dsp:cNvPr id="0" name=""/>
        <dsp:cNvSpPr/>
      </dsp:nvSpPr>
      <dsp:spPr>
        <a:xfrm>
          <a:off x="144009" y="310347"/>
          <a:ext cx="2710761" cy="437004"/>
        </a:xfrm>
        <a:prstGeom prst="rect">
          <a:avLst/>
        </a:prstGeom>
        <a:gradFill rotWithShape="0">
          <a:gsLst>
            <a:gs pos="0">
              <a:schemeClr val="accent2">
                <a:hueOff val="-6555403"/>
                <a:satOff val="-7776"/>
                <a:lumOff val="-4117"/>
                <a:alphaOff val="0"/>
                <a:lumMod val="95000"/>
              </a:schemeClr>
            </a:gs>
            <a:gs pos="100000">
              <a:schemeClr val="accent2">
                <a:hueOff val="-6555403"/>
                <a:satOff val="-7776"/>
                <a:lumOff val="-4117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hueOff val="-6555403"/>
              <a:satOff val="-7776"/>
              <a:lumOff val="-4117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1.</a:t>
          </a:r>
          <a:endParaRPr lang="ru-RU" sz="2200" kern="1200" dirty="0"/>
        </a:p>
      </dsp:txBody>
      <dsp:txXfrm>
        <a:off x="144009" y="310347"/>
        <a:ext cx="2710761" cy="437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F2B09-C980-4B4C-8D75-0E1C842E3F35}">
      <dsp:nvSpPr>
        <dsp:cNvPr id="0" name=""/>
        <dsp:cNvSpPr/>
      </dsp:nvSpPr>
      <dsp:spPr>
        <a:xfrm>
          <a:off x="1089" y="549307"/>
          <a:ext cx="4250862" cy="2550517"/>
        </a:xfrm>
        <a:prstGeom prst="rect">
          <a:avLst/>
        </a:prstGeom>
        <a:gradFill rotWithShape="0">
          <a:gsLst>
            <a:gs pos="28000">
              <a:schemeClr val="accent2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Помимо кристаллов, естественная анизотропия — характерная особенность многих материалов биологического происхождения, например, деревянных брусков.</a:t>
          </a: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9" y="549307"/>
        <a:ext cx="4250862" cy="2550517"/>
      </dsp:txXfrm>
    </dsp:sp>
    <dsp:sp modelId="{54B3ADA3-EF3C-4443-BB03-1064CF0D2C47}">
      <dsp:nvSpPr>
        <dsp:cNvPr id="0" name=""/>
        <dsp:cNvSpPr/>
      </dsp:nvSpPr>
      <dsp:spPr>
        <a:xfrm>
          <a:off x="4677039" y="549307"/>
          <a:ext cx="4250862" cy="2550517"/>
        </a:xfrm>
        <a:prstGeom prst="rect">
          <a:avLst/>
        </a:prstGeom>
        <a:gradFill rotWithShape="0">
          <a:gsLst>
            <a:gs pos="28000">
              <a:schemeClr val="accent2">
                <a:hueOff val="-2185134"/>
                <a:satOff val="-2592"/>
                <a:lumOff val="-1372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hueOff val="-2185134"/>
                <a:satOff val="-2592"/>
                <a:lumOff val="-1372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Анизотропия свойственна 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Жидкие кристаллы"/>
            </a:rPr>
            <a:t>жидким кристаллам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движущимся жидкостям (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 tooltip="Неньютоновская жидкость"/>
            </a:rPr>
            <a:t>неньютоновским</a:t>
          </a:r>
          <a:r>
            <a:rPr lang="ru-RU" sz="18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— особенно).</a:t>
          </a: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77039" y="549307"/>
        <a:ext cx="4250862" cy="2550517"/>
      </dsp:txXfrm>
    </dsp:sp>
    <dsp:sp modelId="{9BF23078-71CE-4486-B93D-65BD8A250A2F}">
      <dsp:nvSpPr>
        <dsp:cNvPr id="0" name=""/>
        <dsp:cNvSpPr/>
      </dsp:nvSpPr>
      <dsp:spPr>
        <a:xfrm>
          <a:off x="1089" y="3524911"/>
          <a:ext cx="4250862" cy="2550517"/>
        </a:xfrm>
        <a:prstGeom prst="rect">
          <a:avLst/>
        </a:prstGeom>
        <a:gradFill rotWithShape="0">
          <a:gsLst>
            <a:gs pos="28000">
              <a:schemeClr val="accent2">
                <a:hueOff val="-4370269"/>
                <a:satOff val="-5184"/>
                <a:lumOff val="-2745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hueOff val="-4370269"/>
                <a:satOff val="-5184"/>
                <a:lumOff val="-2745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Анизотропией особого рода в масштабах всего кристалла или его областей обладают 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 tooltip="Ферромагнетики"/>
            </a:rPr>
            <a:t>ферромагнетики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и 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4" tooltip="Сегнетоэлектрики"/>
            </a:rPr>
            <a:t>сегнетоэлектрики</a:t>
          </a:r>
          <a:r>
            <a:rPr lang="ru-RU" sz="20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9" y="3524911"/>
        <a:ext cx="4250862" cy="2550517"/>
      </dsp:txXfrm>
    </dsp:sp>
    <dsp:sp modelId="{684F37F0-040B-4424-B363-171BD2015243}">
      <dsp:nvSpPr>
        <dsp:cNvPr id="0" name=""/>
        <dsp:cNvSpPr/>
      </dsp:nvSpPr>
      <dsp:spPr>
        <a:xfrm>
          <a:off x="4677039" y="3524911"/>
          <a:ext cx="4250862" cy="2550517"/>
        </a:xfrm>
        <a:prstGeom prst="rect">
          <a:avLst/>
        </a:prstGeom>
        <a:gradFill rotWithShape="0">
          <a:gsLst>
            <a:gs pos="28000">
              <a:schemeClr val="accent2">
                <a:hueOff val="-6555403"/>
                <a:satOff val="-7776"/>
                <a:lumOff val="-4117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hueOff val="-6555403"/>
                <a:satOff val="-7776"/>
                <a:lumOff val="-4117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 многих случаях анизотропия может быть следствием внешнего воздействия (например, механической деформации, воздействия электрического или магнитного поля и т.д.). В ряде случаев анизотропия среды может в какой-то степени (а в некоторой слабой степени — часто) сохраняться после исчезновения вызвавшего ее внешнего воздействия.</a:t>
          </a:r>
          <a:endParaRPr lang="ru-RU" sz="17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77039" y="3524911"/>
        <a:ext cx="4250862" cy="25505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BBF69-2881-4342-87C2-8F58A9B95AC0}">
      <dsp:nvSpPr>
        <dsp:cNvPr id="0" name=""/>
        <dsp:cNvSpPr/>
      </dsp:nvSpPr>
      <dsp:spPr>
        <a:xfrm>
          <a:off x="432056" y="3315"/>
          <a:ext cx="7992871" cy="15947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Анизотропия времени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9904" y="81163"/>
        <a:ext cx="7837175" cy="1439028"/>
      </dsp:txXfrm>
    </dsp:sp>
    <dsp:sp modelId="{2C8B4432-DCD0-4E9F-BE6A-65B2841E5D16}">
      <dsp:nvSpPr>
        <dsp:cNvPr id="0" name=""/>
        <dsp:cNvSpPr/>
      </dsp:nvSpPr>
      <dsp:spPr>
        <a:xfrm>
          <a:off x="432056" y="1677775"/>
          <a:ext cx="6264697" cy="1594724"/>
        </a:xfrm>
        <a:prstGeom prst="roundRect">
          <a:avLst/>
        </a:prstGeom>
        <a:gradFill rotWithShape="0">
          <a:gsLst>
            <a:gs pos="0">
              <a:schemeClr val="accent4">
                <a:hueOff val="-2757287"/>
                <a:satOff val="15482"/>
                <a:lumOff val="-719"/>
                <a:alphaOff val="0"/>
                <a:lumMod val="95000"/>
              </a:schemeClr>
            </a:gs>
            <a:gs pos="100000">
              <a:schemeClr val="accent4">
                <a:hueOff val="-2757287"/>
                <a:satOff val="15482"/>
                <a:lumOff val="-719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Выражается в существовании необратимых процессов.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9904" y="1755623"/>
        <a:ext cx="6109001" cy="1439028"/>
      </dsp:txXfrm>
    </dsp:sp>
    <dsp:sp modelId="{4024990C-C97F-400E-9B91-E70795E186FC}">
      <dsp:nvSpPr>
        <dsp:cNvPr id="0" name=""/>
        <dsp:cNvSpPr/>
      </dsp:nvSpPr>
      <dsp:spPr>
        <a:xfrm>
          <a:off x="432056" y="3352236"/>
          <a:ext cx="6892579" cy="1594724"/>
        </a:xfrm>
        <a:prstGeom prst="roundRect">
          <a:avLst/>
        </a:prstGeom>
        <a:gradFill rotWithShape="0">
          <a:gsLst>
            <a:gs pos="0">
              <a:schemeClr val="accent4">
                <a:hueOff val="-5514574"/>
                <a:satOff val="30963"/>
                <a:lumOff val="-1437"/>
                <a:alphaOff val="0"/>
                <a:lumMod val="95000"/>
              </a:schemeClr>
            </a:gs>
            <a:gs pos="100000">
              <a:schemeClr val="accent4">
                <a:hueOff val="-5514574"/>
                <a:satOff val="30963"/>
                <a:lumOff val="-1437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Философская и естественнонаучная проблема, исторически связанная с </a:t>
          </a:r>
          <a:r>
            <a:rPr lang="ru-RU" sz="24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 tooltip="Начала термодинамики"/>
            </a:rPr>
            <a:t>началами термодинамики</a:t>
          </a:r>
          <a:r>
            <a:rPr lang="ru-RU" sz="24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и понятием </a:t>
          </a:r>
          <a:r>
            <a:rPr lang="ru-RU" sz="24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 tooltip="Энтропия"/>
            </a:rPr>
            <a:t>энтропии</a:t>
          </a:r>
          <a:r>
            <a:rPr lang="ru-RU" sz="24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9904" y="3430084"/>
        <a:ext cx="6736883" cy="1439028"/>
      </dsp:txXfrm>
    </dsp:sp>
    <dsp:sp modelId="{9E77CAF5-CC8B-4F2A-B1BE-5DB0C8B120BE}">
      <dsp:nvSpPr>
        <dsp:cNvPr id="0" name=""/>
        <dsp:cNvSpPr/>
      </dsp:nvSpPr>
      <dsp:spPr>
        <a:xfrm>
          <a:off x="432056" y="5026696"/>
          <a:ext cx="7612673" cy="1594724"/>
        </a:xfrm>
        <a:prstGeom prst="roundRect">
          <a:avLst/>
        </a:prstGeom>
        <a:gradFill rotWithShape="0">
          <a:gsLst>
            <a:gs pos="0">
              <a:schemeClr val="accent4">
                <a:hueOff val="-8271860"/>
                <a:satOff val="46445"/>
                <a:lumOff val="-2156"/>
                <a:alphaOff val="0"/>
                <a:lumMod val="95000"/>
              </a:schemeClr>
            </a:gs>
            <a:gs pos="100000">
              <a:schemeClr val="accent4">
                <a:hueOff val="-8271860"/>
                <a:satOff val="46445"/>
                <a:lumOff val="-2156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 </a:t>
          </a:r>
          <a:r>
            <a:rPr lang="ru-RU" sz="23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 tooltip="Классическая механика"/>
            </a:rPr>
            <a:t>классической механике</a:t>
          </a:r>
          <a:r>
            <a:rPr lang="ru-RU" sz="23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время является абсолютной величиной; </a:t>
          </a:r>
          <a:r>
            <a:rPr lang="ru-RU" sz="23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4" tooltip="Законы Ньютона"/>
            </a:rPr>
            <a:t>законы Ньютона</a:t>
          </a:r>
          <a:r>
            <a:rPr lang="ru-RU" sz="23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</a:t>
          </a:r>
          <a:r>
            <a:rPr lang="ru-RU" sz="23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5" tooltip="Инвариант (физика)"/>
            </a:rPr>
            <a:t>инвариантны</a:t>
          </a:r>
          <a:r>
            <a:rPr lang="ru-RU" sz="2300" b="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по отношению к направлению времени.</a:t>
          </a:r>
          <a:endParaRPr lang="ru-RU" sz="2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9904" y="5104544"/>
        <a:ext cx="7456977" cy="1439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Взаимосвязанный блочный процесс"/>
  <dgm:desc val="Используется для отображения последовательных этапов процесса. Рекомендуется использовать небольшие объемы текста уровня 1 и средние объемы текста уровня 2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wmf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140968"/>
            <a:ext cx="8496943" cy="338437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   Идеальных </a:t>
            </a:r>
            <a:r>
              <a:rPr lang="ru-RU" sz="2400" dirty="0">
                <a:solidFill>
                  <a:schemeClr val="tx1"/>
                </a:solidFill>
              </a:rPr>
              <a:t>кристаллов, в которых все атомы находились бы в положениях с минимальной энергией, практически не существует. Отклонения от идеальной решетки могут быть временными и постоянными. Временные отклонения возникают при воздействии на кристалл механических, тепловых и электромагнитных колебаний, при прохождении через кристалл потока быстрых частиц и т. д. К постоянным несовершенствам относятся: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175351" cy="1793167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Дефекты кристаллических решеток</a:t>
            </a:r>
            <a:r>
              <a:rPr lang="ru-RU" i="1" dirty="0">
                <a:effectLst/>
              </a:rPr>
              <a:t/>
            </a:r>
            <a:br>
              <a:rPr lang="ru-RU" i="1" dirty="0">
                <a:effectLst/>
              </a:rPr>
            </a:br>
            <a:r>
              <a:rPr lang="en-US" i="1" dirty="0">
                <a:effectLst/>
              </a:rPr>
              <a:t> </a:t>
            </a:r>
            <a:r>
              <a:rPr lang="ru-RU" i="1" dirty="0">
                <a:effectLst/>
              </a:rPr>
              <a:t/>
            </a:r>
            <a:br>
              <a:rPr lang="ru-RU" i="1" dirty="0">
                <a:effectLst/>
              </a:rPr>
            </a:b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15225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60450675"/>
              </p:ext>
            </p:extLst>
          </p:nvPr>
        </p:nvGraphicFramePr>
        <p:xfrm>
          <a:off x="107504" y="188640"/>
          <a:ext cx="8928992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955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3A397D-9347-4EEC-A2D3-4815B1F4A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D3A397D-9347-4EEC-A2D3-4815B1F4A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C071C1-7A8D-4B72-8213-AE476893FF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BC071C1-7A8D-4B72-8213-AE476893FF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D33A65-2CA8-4559-A863-431F5F42F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76D33A65-2CA8-4559-A863-431F5F42F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490B25-99EB-4872-9407-DA6A38338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5490B25-99EB-4872-9407-DA6A383382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31286656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971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9F2B09-C980-4B4C-8D75-0E1C842E3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179F2B09-C980-4B4C-8D75-0E1C842E3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179F2B09-C980-4B4C-8D75-0E1C842E3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179F2B09-C980-4B4C-8D75-0E1C842E3F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B3ADA3-EF3C-4443-BB03-1064CF0D2C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54B3ADA3-EF3C-4443-BB03-1064CF0D2C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54B3ADA3-EF3C-4443-BB03-1064CF0D2C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54B3ADA3-EF3C-4443-BB03-1064CF0D2C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F23078-71CE-4486-B93D-65BD8A250A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9BF23078-71CE-4486-B93D-65BD8A250A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9BF23078-71CE-4486-B93D-65BD8A250A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9BF23078-71CE-4486-B93D-65BD8A250A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4F37F0-040B-4424-B363-171BD2015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684F37F0-040B-4424-B363-171BD2015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684F37F0-040B-4424-B363-171BD2015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684F37F0-040B-4424-B363-171BD20152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63045099"/>
              </p:ext>
            </p:extLst>
          </p:nvPr>
        </p:nvGraphicFramePr>
        <p:xfrm>
          <a:off x="179512" y="116632"/>
          <a:ext cx="8856984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1440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EBBF69-2881-4342-87C2-8F58A9B95A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F2EBBF69-2881-4342-87C2-8F58A9B95A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graphicEl>
                                              <a:dgm id="{F2EBBF69-2881-4342-87C2-8F58A9B95A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graphicEl>
                                              <a:dgm id="{F2EBBF69-2881-4342-87C2-8F58A9B95A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C8B4432-DCD0-4E9F-BE6A-65B2841E5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dgm id="{2C8B4432-DCD0-4E9F-BE6A-65B2841E5D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2C8B4432-DCD0-4E9F-BE6A-65B2841E5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dgm id="{2C8B4432-DCD0-4E9F-BE6A-65B2841E5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024990C-C97F-400E-9B91-E70795E186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4024990C-C97F-400E-9B91-E70795E186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dgm id="{4024990C-C97F-400E-9B91-E70795E186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dgm id="{4024990C-C97F-400E-9B91-E70795E186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77CAF5-CC8B-4F2A-B1BE-5DB0C8B12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9E77CAF5-CC8B-4F2A-B1BE-5DB0C8B120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dgm id="{9E77CAF5-CC8B-4F2A-B1BE-5DB0C8B12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9E77CAF5-CC8B-4F2A-B1BE-5DB0C8B12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3" y="332656"/>
            <a:ext cx="8496942" cy="3096344"/>
          </a:xfrm>
        </p:spPr>
        <p:txBody>
          <a:bodyPr>
            <a:normAutofit lnSpcReduction="10000"/>
          </a:bodyPr>
          <a:lstStyle/>
          <a:p>
            <a:pPr algn="ctr"/>
            <a:endParaRPr lang="ru-RU" sz="3200" dirty="0" smtClean="0"/>
          </a:p>
          <a:p>
            <a:r>
              <a:rPr lang="ru-RU" sz="3200" dirty="0" smtClean="0"/>
              <a:t>точечные </a:t>
            </a:r>
            <a:r>
              <a:rPr lang="ru-RU" sz="3200" dirty="0"/>
              <a:t>дефекты (</a:t>
            </a:r>
            <a:r>
              <a:rPr lang="ru-RU" sz="3200" dirty="0" smtClean="0"/>
              <a:t>межузельные </a:t>
            </a:r>
            <a:r>
              <a:rPr lang="ru-RU" sz="3200" dirty="0"/>
              <a:t>атомы, вакансии, примеси). Точечные дефекты малы во всех трех измерениях, их размеры по всем направлениям не больше нескольких атомных диаметров;</a:t>
            </a: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6" t="6879" r="2411" b="13782"/>
          <a:stretch>
            <a:fillRect/>
          </a:stretch>
        </p:blipFill>
        <p:spPr bwMode="auto">
          <a:xfrm>
            <a:off x="467544" y="3501008"/>
            <a:ext cx="8208911" cy="2736304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462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2719" y="332656"/>
            <a:ext cx="4953337" cy="357276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  </a:t>
            </a:r>
            <a:r>
              <a:rPr lang="ru-RU" sz="2800" dirty="0"/>
              <a:t>линейные дефекты (дислокации, цепочки вакансий и </a:t>
            </a:r>
            <a:r>
              <a:rPr lang="ru-RU" sz="2800" dirty="0" err="1" smtClean="0"/>
              <a:t>межузельных</a:t>
            </a:r>
            <a:r>
              <a:rPr lang="ru-RU" sz="2800" dirty="0" smtClean="0"/>
              <a:t> </a:t>
            </a:r>
            <a:r>
              <a:rPr lang="ru-RU" sz="2800" dirty="0"/>
              <a:t>атомов). Линейные дефекты имеют атомные размеры в двух измерениях, а в третьем - они значительно больше размера, который может быть соизмерим с длиной кристалла;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7" t="4449" r="19214" b="6241"/>
          <a:stretch>
            <a:fillRect/>
          </a:stretch>
        </p:blipFill>
        <p:spPr bwMode="auto">
          <a:xfrm>
            <a:off x="5783127" y="152400"/>
            <a:ext cx="3035556" cy="2649532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678" y="2996952"/>
            <a:ext cx="1775163" cy="1816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046731"/>
              </p:ext>
            </p:extLst>
          </p:nvPr>
        </p:nvGraphicFramePr>
        <p:xfrm>
          <a:off x="4864986" y="4946263"/>
          <a:ext cx="3988186" cy="173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Точечный рисунок" r:id="rId5" imgW="4619520" imgH="2009880" progId="Paint.Picture">
                  <p:embed/>
                </p:oleObj>
              </mc:Choice>
              <mc:Fallback>
                <p:oleObj name="Точечный рисунок" r:id="rId5" imgW="4619520" imgH="2009880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986" y="4946263"/>
                        <a:ext cx="3988186" cy="1732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4005065"/>
            <a:ext cx="4223884" cy="268102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962" y="2996952"/>
            <a:ext cx="1831017" cy="1816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346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84168" y="2996952"/>
            <a:ext cx="2808312" cy="3528391"/>
          </a:xfrm>
        </p:spPr>
        <p:txBody>
          <a:bodyPr>
            <a:normAutofit/>
          </a:bodyPr>
          <a:lstStyle/>
          <a:p>
            <a:r>
              <a:rPr lang="ru-RU" dirty="0"/>
              <a:t>плоские, или поверхностные, дефекты (границы </a:t>
            </a:r>
            <a:r>
              <a:rPr lang="ru-RU" dirty="0" smtClean="0"/>
              <a:t>зерен, границы </a:t>
            </a:r>
            <a:r>
              <a:rPr lang="ru-RU" dirty="0"/>
              <a:t>самого кристалла). Поверхностные дефекты </a:t>
            </a:r>
            <a:r>
              <a:rPr lang="ru-RU" dirty="0" smtClean="0"/>
              <a:t>малы только </a:t>
            </a:r>
            <a:r>
              <a:rPr lang="ru-RU" dirty="0"/>
              <a:t>в одном измерении;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02" y="140480"/>
            <a:ext cx="2958058" cy="3995973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766356"/>
              </p:ext>
            </p:extLst>
          </p:nvPr>
        </p:nvGraphicFramePr>
        <p:xfrm>
          <a:off x="4355976" y="149179"/>
          <a:ext cx="4044230" cy="2640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Точечный рисунок" r:id="rId4" imgW="2457143" imgH="1571844" progId="Paint.Picture">
                  <p:embed/>
                </p:oleObj>
              </mc:Choice>
              <mc:Fallback>
                <p:oleObj name="Точечный рисунок" r:id="rId4" imgW="2457143" imgH="1571844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49179"/>
                        <a:ext cx="4044230" cy="26404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2"/>
          <a:stretch>
            <a:fillRect/>
          </a:stretch>
        </p:blipFill>
        <p:spPr bwMode="auto">
          <a:xfrm>
            <a:off x="492702" y="4365104"/>
            <a:ext cx="5231426" cy="2220166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2899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3672408" cy="568863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  </a:t>
            </a:r>
            <a:r>
              <a:rPr lang="ru-RU" sz="2400" dirty="0"/>
              <a:t>объемные дефекты, или макроскопические нарушения (</a:t>
            </a:r>
            <a:r>
              <a:rPr lang="ru-RU" sz="2400" dirty="0" smtClean="0"/>
              <a:t>закрытые </a:t>
            </a:r>
            <a:r>
              <a:rPr lang="ru-RU" sz="2400" dirty="0"/>
              <a:t>и открытые поры, трещины, включения </a:t>
            </a:r>
            <a:r>
              <a:rPr lang="ru-RU" sz="2400" dirty="0" smtClean="0"/>
              <a:t>постороннего вещества</a:t>
            </a:r>
            <a:r>
              <a:rPr lang="ru-RU" sz="2400" dirty="0"/>
              <a:t>). Объемные дефекты имеют относительно </a:t>
            </a:r>
            <a:r>
              <a:rPr lang="ru-RU" sz="2400" dirty="0" smtClean="0"/>
              <a:t>большие размеры</a:t>
            </a:r>
            <a:r>
              <a:rPr lang="ru-RU" sz="2400" dirty="0"/>
              <a:t>, несоизмеримые с атомным диаметром, во всех трех измерениях.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098" name="Picture 2" descr="http://perst.isssph.kiae.ru/Inform/perst/2010/10_20/10_20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655" y="1340768"/>
            <a:ext cx="4582850" cy="4450458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197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6336704"/>
          </a:xfrm>
        </p:spPr>
        <p:txBody>
          <a:bodyPr>
            <a:normAutofit/>
          </a:bodyPr>
          <a:lstStyle/>
          <a:p>
            <a:r>
              <a:rPr lang="ru-RU" sz="2800" dirty="0"/>
              <a:t>Как межузельные атомы, так и вакансии </a:t>
            </a:r>
            <a:r>
              <a:rPr lang="ru-RU" sz="2800" dirty="0" smtClean="0"/>
              <a:t>являются термодинамическими </a:t>
            </a:r>
            <a:r>
              <a:rPr lang="ru-RU" sz="2800" dirty="0"/>
              <a:t>равновесными дефектами: при каждой температуре в кристаллическом теле имеется вполне определенное количество дефектов.</a:t>
            </a:r>
          </a:p>
          <a:p>
            <a:r>
              <a:rPr lang="ru-RU" sz="2800" dirty="0"/>
              <a:t>Примеси в решетках имеются всегда, поскольку современные методы очистки кристаллов не позволяют еще получать кристаллы с содержанием примесных атомов менее 10й см-3. Если атом примеси замещает атом основного вещества в узле решетки, он называется примесью замещения. Если примесный атом внедряется в междоузлие, его называют примесью внедрения.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78462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064896" cy="59766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2800" dirty="0"/>
              <a:t>Вакансия – отсутствие атомов в узлах кристаллической решетки, «дырки», которые образовались в результате различных причин. Образуется при переходе атомов с поверхности в окружающую среду или из узлов решетки на поверхность (границы зерен, пустоты, трещины и т. д. ), в результате пластической деформации, при бомбардировке тела атомами или частицами высоких энергий. Концентрация вакансий в значительной степени определяется температурой тела. Одиночные вакансии могут встречаться и объединяться в </a:t>
            </a:r>
            <a:r>
              <a:rPr lang="ru-RU" sz="2800" dirty="0" err="1"/>
              <a:t>дивакансии</a:t>
            </a:r>
            <a:r>
              <a:rPr lang="ru-RU" sz="2800" dirty="0"/>
              <a:t>. Скопление многих вакансий может привести к образованию пор и пустот.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264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23819950"/>
              </p:ext>
            </p:extLst>
          </p:nvPr>
        </p:nvGraphicFramePr>
        <p:xfrm>
          <a:off x="107504" y="116632"/>
          <a:ext cx="8928992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2131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2AAAEE-6ADE-4BCB-8666-1A3E741C6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D22AAAEE-6ADE-4BCB-8666-1A3E741C6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D22AAAEE-6ADE-4BCB-8666-1A3E741C6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D22AAAEE-6ADE-4BCB-8666-1A3E741C6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D22AAAEE-6ADE-4BCB-8666-1A3E741C65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52B8EF-E7EA-40CD-8584-E8B11B422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652B8EF-E7EA-40CD-8584-E8B11B422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7652B8EF-E7EA-40CD-8584-E8B11B422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7652B8EF-E7EA-40CD-8584-E8B11B422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7652B8EF-E7EA-40CD-8584-E8B11B4226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3D0A1E-AA0F-4F54-B81B-80CD8D320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CF3D0A1E-AA0F-4F54-B81B-80CD8D320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CF3D0A1E-AA0F-4F54-B81B-80CD8D320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CF3D0A1E-AA0F-4F54-B81B-80CD8D320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CF3D0A1E-AA0F-4F54-B81B-80CD8D3204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C23211-B929-4669-8E83-60B5C7F98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42C23211-B929-4669-8E83-60B5C7F98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42C23211-B929-4669-8E83-60B5C7F98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42C23211-B929-4669-8E83-60B5C7F98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42C23211-B929-4669-8E83-60B5C7F98D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4F44BE-359E-4893-8DD2-5414C1D70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794F44BE-359E-4893-8DD2-5414C1D70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794F44BE-359E-4893-8DD2-5414C1D70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794F44BE-359E-4893-8DD2-5414C1D70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794F44BE-359E-4893-8DD2-5414C1D702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E7B83B-CDE0-4D6C-8169-12377C323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B4E7B83B-CDE0-4D6C-8169-12377C323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B4E7B83B-CDE0-4D6C-8169-12377C323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B4E7B83B-CDE0-4D6C-8169-12377C323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B4E7B83B-CDE0-4D6C-8169-12377C3230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EA74D1-1B7B-4733-AAD4-1046C248A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F4EA74D1-1B7B-4733-AAD4-1046C248A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F4EA74D1-1B7B-4733-AAD4-1046C248A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F4EA74D1-1B7B-4733-AAD4-1046C248A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F4EA74D1-1B7B-4733-AAD4-1046C248A0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0FC976-4699-4A21-8DB2-5B4952676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340FC976-4699-4A21-8DB2-5B4952676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340FC976-4699-4A21-8DB2-5B4952676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340FC976-4699-4A21-8DB2-5B4952676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340FC976-4699-4A21-8DB2-5B49526767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2F09E1-4696-411A-A0ED-7484E2B5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472F09E1-4696-411A-A0ED-7484E2B5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472F09E1-4696-411A-A0ED-7484E2B5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472F09E1-4696-411A-A0ED-7484E2B5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472F09E1-4696-411A-A0ED-7484E2B5A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0039F1-5085-428C-9650-2C24F21A4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graphicEl>
                                              <a:dgm id="{0F0039F1-5085-428C-9650-2C24F21A4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graphicEl>
                                              <a:dgm id="{0F0039F1-5085-428C-9650-2C24F21A4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0F0039F1-5085-428C-9650-2C24F21A4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graphicEl>
                                              <a:dgm id="{0F0039F1-5085-428C-9650-2C24F21A49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B7302A-D5C0-48A9-8351-118684A71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graphicEl>
                                              <a:dgm id="{94B7302A-D5C0-48A9-8351-118684A71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graphicEl>
                                              <a:dgm id="{94B7302A-D5C0-48A9-8351-118684A71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graphicEl>
                                              <a:dgm id="{94B7302A-D5C0-48A9-8351-118684A71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">
                                            <p:graphicEl>
                                              <a:dgm id="{94B7302A-D5C0-48A9-8351-118684A71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9CE25B-A763-4853-A34B-B986CD483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graphicEl>
                                              <a:dgm id="{1E9CE25B-A763-4853-A34B-B986CD483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graphicEl>
                                              <a:dgm id="{1E9CE25B-A763-4853-A34B-B986CD483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graphicEl>
                                              <a:dgm id="{1E9CE25B-A763-4853-A34B-B986CD483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graphicEl>
                                              <a:dgm id="{1E9CE25B-A763-4853-A34B-B986CD483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503DCD-A517-43BF-B458-5A322D1B5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graphicEl>
                                              <a:dgm id="{54503DCD-A517-43BF-B458-5A322D1B5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graphicEl>
                                              <a:dgm id="{54503DCD-A517-43BF-B458-5A322D1B5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graphicEl>
                                              <a:dgm id="{54503DCD-A517-43BF-B458-5A322D1B5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">
                                            <p:graphicEl>
                                              <a:dgm id="{54503DCD-A517-43BF-B458-5A322D1B5C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25967820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056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105045-74E2-400B-B0F9-1E38CDCCC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2C105045-74E2-400B-B0F9-1E38CDCCCF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2C105045-74E2-400B-B0F9-1E38CDCCC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2C105045-74E2-400B-B0F9-1E38CDCCC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29479F-CEA4-4164-B8C1-C132C170E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9629479F-CEA4-4164-B8C1-C132C170E6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9629479F-CEA4-4164-B8C1-C132C170E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9629479F-CEA4-4164-B8C1-C132C170E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57E742-B88A-4865-A0D5-CB4BF7D89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4257E742-B88A-4865-A0D5-CB4BF7D89B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4257E742-B88A-4865-A0D5-CB4BF7D89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4257E742-B88A-4865-A0D5-CB4BF7D89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BD803-0AE8-4357-A345-4A4E8D68E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8E8BD803-0AE8-4357-A345-4A4E8D68E5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8E8BD803-0AE8-4357-A345-4A4E8D68E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8E8BD803-0AE8-4357-A345-4A4E8D68E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54B88B-E443-4291-B03E-D056204A6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6954B88B-E443-4291-B03E-D056204A6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6954B88B-E443-4291-B03E-D056204A6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6954B88B-E443-4291-B03E-D056204A6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318E3A-D902-41B3-858E-5294140D9D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DD318E3A-D902-41B3-858E-5294140D9D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DD318E3A-D902-41B3-858E-5294140D9D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DD318E3A-D902-41B3-858E-5294140D9D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</TotalTime>
  <Words>460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Воздушный поток</vt:lpstr>
      <vt:lpstr>Изображение Paintbrush</vt:lpstr>
      <vt:lpstr>Дефекты кристаллических решеток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Дефекты кристаллических решеток   </dc:title>
  <dc:creator>PC-1</dc:creator>
  <cp:lastModifiedBy>PC-1</cp:lastModifiedBy>
  <cp:revision>15</cp:revision>
  <dcterms:created xsi:type="dcterms:W3CDTF">2014-03-30T13:31:35Z</dcterms:created>
  <dcterms:modified xsi:type="dcterms:W3CDTF">2014-03-30T16:38:37Z</dcterms:modified>
</cp:coreProperties>
</file>