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1" r:id="rId6"/>
    <p:sldId id="272" r:id="rId7"/>
    <p:sldId id="260" r:id="rId8"/>
    <p:sldId id="261" r:id="rId9"/>
    <p:sldId id="262" r:id="rId10"/>
    <p:sldId id="263" r:id="rId11"/>
    <p:sldId id="264" r:id="rId12"/>
    <p:sldId id="265" r:id="rId13"/>
    <p:sldId id="270" r:id="rId14"/>
    <p:sldId id="266" r:id="rId15"/>
    <p:sldId id="267" r:id="rId16"/>
    <p:sldId id="268" r:id="rId17"/>
    <p:sldId id="269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636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779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007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9250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273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4755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9645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9330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935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05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377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0521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2956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9833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13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016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923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E2B5B-2C7D-46BF-AC9A-161E39A95C74}" type="datetimeFigureOut">
              <a:rPr lang="ru-RU" smtClean="0"/>
              <a:pPr/>
              <a:t>01.04.2014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82B46-CB5A-4648-9437-9CAC5DAF1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2778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23230" y="1898940"/>
            <a:ext cx="9448800" cy="1825096"/>
          </a:xfrm>
        </p:spPr>
        <p:txBody>
          <a:bodyPr>
            <a:normAutofit/>
          </a:bodyPr>
          <a:lstStyle/>
          <a:p>
            <a:r>
              <a:rPr lang="uk-UA" sz="9600" b="1" i="1" spc="600" dirty="0" smtClean="0"/>
              <a:t>Жири</a:t>
            </a:r>
            <a:endParaRPr lang="ru-RU" sz="9600" b="1" i="1" spc="600" dirty="0"/>
          </a:p>
        </p:txBody>
      </p:sp>
      <p:sp>
        <p:nvSpPr>
          <p:cNvPr id="3" name="TextBox 2"/>
          <p:cNvSpPr txBox="1"/>
          <p:nvPr/>
        </p:nvSpPr>
        <p:spPr>
          <a:xfrm>
            <a:off x="5717753" y="3977089"/>
            <a:ext cx="413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Виконали: </a:t>
            </a:r>
            <a:r>
              <a:rPr lang="uk-UA" dirty="0" err="1" smtClean="0"/>
              <a:t>Безнос</a:t>
            </a:r>
            <a:r>
              <a:rPr lang="uk-UA" dirty="0" smtClean="0"/>
              <a:t> Сара</a:t>
            </a:r>
          </a:p>
          <a:p>
            <a:r>
              <a:rPr lang="uk-UA" dirty="0" smtClean="0"/>
              <a:t>Турецька Любов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98832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6581" y="1175843"/>
            <a:ext cx="8657070" cy="52978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33511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5161" y="706900"/>
            <a:ext cx="8821677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981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7113" y="-191070"/>
            <a:ext cx="13710940" cy="72196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4548" y="913349"/>
            <a:ext cx="8870449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23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555940" cy="73569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2191" y="4026090"/>
            <a:ext cx="5363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dirty="0" smtClean="0"/>
              <a:t>Роль жирів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34226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446758" cy="93188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5765" y="2986698"/>
            <a:ext cx="827908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94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6062" y="1423308"/>
            <a:ext cx="8321761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75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2663" y="2040162"/>
            <a:ext cx="8596105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497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2706" y="496014"/>
            <a:ext cx="8626588" cy="60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09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842543" cy="6978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0926" y="3912516"/>
            <a:ext cx="53635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Дякуємо за увагу </a:t>
            </a:r>
            <a:endParaRPr lang="ru-RU" sz="8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35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4838" y="3128538"/>
            <a:ext cx="9449619" cy="682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190" y="3087594"/>
            <a:ext cx="9449619" cy="6828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167" y="805218"/>
            <a:ext cx="3302758" cy="2282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817070" y="811821"/>
            <a:ext cx="8329613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800" dirty="0" err="1" smtClean="0">
                <a:latin typeface="Franklin Gothic Medium" pitchFamily="34" charset="0"/>
              </a:rPr>
              <a:t>Жири</a:t>
            </a:r>
            <a:r>
              <a:rPr lang="ru-RU" sz="4800" dirty="0" smtClean="0">
                <a:latin typeface="Franklin Gothic Medium" pitchFamily="34" charset="0"/>
              </a:rPr>
              <a:t> - </a:t>
            </a:r>
            <a:r>
              <a:rPr lang="ru-RU" sz="4800" dirty="0" err="1" smtClean="0">
                <a:latin typeface="Franklin Gothic Medium" pitchFamily="34" charset="0"/>
              </a:rPr>
              <a:t>складні</a:t>
            </a:r>
            <a:r>
              <a:rPr lang="ru-RU" sz="4800" dirty="0" smtClean="0">
                <a:latin typeface="Franklin Gothic Medium" pitchFamily="34" charset="0"/>
              </a:rPr>
              <a:t> </a:t>
            </a:r>
            <a:r>
              <a:rPr lang="ru-RU" sz="4800" dirty="0" err="1" smtClean="0">
                <a:latin typeface="Franklin Gothic Medium" pitchFamily="34" charset="0"/>
              </a:rPr>
              <a:t>ефіри</a:t>
            </a:r>
            <a:r>
              <a:rPr lang="ru-RU" sz="4800" dirty="0" smtClean="0">
                <a:latin typeface="Franklin Gothic Medium" pitchFamily="34" charset="0"/>
              </a:rPr>
              <a:t> </a:t>
            </a:r>
            <a:r>
              <a:rPr lang="ru-RU" sz="4800" dirty="0" err="1" smtClean="0">
                <a:latin typeface="Franklin Gothic Medium" pitchFamily="34" charset="0"/>
              </a:rPr>
              <a:t>гліцерину</a:t>
            </a:r>
            <a:r>
              <a:rPr lang="ru-RU" sz="4800" dirty="0" smtClean="0">
                <a:latin typeface="Franklin Gothic Medium" pitchFamily="34" charset="0"/>
              </a:rPr>
              <a:t> і </a:t>
            </a:r>
            <a:r>
              <a:rPr lang="ru-RU" sz="4800" dirty="0" err="1" smtClean="0">
                <a:latin typeface="Franklin Gothic Medium" pitchFamily="34" charset="0"/>
              </a:rPr>
              <a:t>вищих</a:t>
            </a:r>
            <a:r>
              <a:rPr lang="ru-RU" sz="4800" dirty="0" smtClean="0">
                <a:latin typeface="Franklin Gothic Medium" pitchFamily="34" charset="0"/>
              </a:rPr>
              <a:t> </a:t>
            </a:r>
            <a:r>
              <a:rPr lang="ru-RU" sz="4800" dirty="0" err="1" smtClean="0">
                <a:latin typeface="Franklin Gothic Medium" pitchFamily="34" charset="0"/>
              </a:rPr>
              <a:t>одноатомних</a:t>
            </a:r>
            <a:r>
              <a:rPr lang="ru-RU" sz="4800" dirty="0" smtClean="0">
                <a:latin typeface="Franklin Gothic Medium" pitchFamily="34" charset="0"/>
              </a:rPr>
              <a:t> </a:t>
            </a:r>
            <a:r>
              <a:rPr lang="ru-RU" sz="4800" dirty="0" err="1" smtClean="0">
                <a:latin typeface="Franklin Gothic Medium" pitchFamily="34" charset="0"/>
              </a:rPr>
              <a:t>карбонових</a:t>
            </a:r>
            <a:r>
              <a:rPr lang="ru-RU" sz="4800" dirty="0" smtClean="0">
                <a:latin typeface="Franklin Gothic Medium" pitchFamily="34" charset="0"/>
              </a:rPr>
              <a:t> кислот.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536" y="4680558"/>
            <a:ext cx="4548010" cy="19447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3152" y="3852293"/>
            <a:ext cx="3962743" cy="27251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4698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3391" y="1514901"/>
            <a:ext cx="89392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/>
              <a:t>Головним</a:t>
            </a:r>
            <a:r>
              <a:rPr lang="ru-RU" sz="4000" dirty="0" smtClean="0"/>
              <a:t> </a:t>
            </a:r>
            <a:r>
              <a:rPr lang="ru-RU" sz="4000" dirty="0" err="1" smtClean="0"/>
              <a:t>критерієм</a:t>
            </a:r>
            <a:r>
              <a:rPr lang="ru-RU" sz="4000" dirty="0" smtClean="0"/>
              <a:t>, за </a:t>
            </a:r>
            <a:r>
              <a:rPr lang="ru-RU" sz="4000" dirty="0" err="1" smtClean="0"/>
              <a:t>яким</a:t>
            </a:r>
            <a:r>
              <a:rPr lang="ru-RU" sz="4000" dirty="0" smtClean="0"/>
              <a:t> </a:t>
            </a:r>
            <a:r>
              <a:rPr lang="ru-RU" sz="4000" dirty="0" err="1" smtClean="0"/>
              <a:t>ці</a:t>
            </a:r>
            <a:r>
              <a:rPr lang="ru-RU" sz="4000" dirty="0" smtClean="0"/>
              <a:t> </a:t>
            </a:r>
            <a:r>
              <a:rPr lang="ru-RU" sz="4000" dirty="0" err="1" smtClean="0"/>
              <a:t>речовини</a:t>
            </a:r>
            <a:r>
              <a:rPr lang="ru-RU" sz="4000" dirty="0" smtClean="0"/>
              <a:t> </a:t>
            </a:r>
            <a:r>
              <a:rPr lang="ru-RU" sz="4000" dirty="0" err="1" smtClean="0"/>
              <a:t>об’єднали</a:t>
            </a:r>
            <a:r>
              <a:rPr lang="ru-RU" sz="4000" dirty="0" smtClean="0"/>
              <a:t> в одну </a:t>
            </a:r>
            <a:r>
              <a:rPr lang="ru-RU" sz="4000" dirty="0" err="1" smtClean="0"/>
              <a:t>групу</a:t>
            </a:r>
            <a:r>
              <a:rPr lang="ru-RU" sz="4000" dirty="0" smtClean="0"/>
              <a:t>, є те, </a:t>
            </a:r>
            <a:r>
              <a:rPr lang="ru-RU" sz="4000" dirty="0" err="1" smtClean="0"/>
              <a:t>що</a:t>
            </a:r>
            <a:r>
              <a:rPr lang="ru-RU" sz="4000" dirty="0" smtClean="0"/>
              <a:t> вони не </a:t>
            </a:r>
            <a:r>
              <a:rPr lang="ru-RU" sz="4000" dirty="0" err="1" smtClean="0"/>
              <a:t>розчиняються</a:t>
            </a:r>
            <a:r>
              <a:rPr lang="ru-RU" sz="4000" dirty="0" smtClean="0"/>
              <a:t> у </a:t>
            </a:r>
            <a:r>
              <a:rPr lang="ru-RU" sz="4000" dirty="0" err="1" smtClean="0"/>
              <a:t>воді</a:t>
            </a:r>
            <a:r>
              <a:rPr lang="ru-RU" sz="4000" dirty="0" smtClean="0"/>
              <a:t>, але добре </a:t>
            </a:r>
            <a:r>
              <a:rPr lang="ru-RU" sz="4000" dirty="0" err="1" smtClean="0"/>
              <a:t>розчиняються</a:t>
            </a:r>
            <a:r>
              <a:rPr lang="ru-RU" sz="4000" dirty="0" smtClean="0"/>
              <a:t> у </a:t>
            </a:r>
            <a:r>
              <a:rPr lang="ru-RU" sz="4000" dirty="0" err="1" smtClean="0"/>
              <a:t>неполярних</a:t>
            </a:r>
            <a:r>
              <a:rPr lang="ru-RU" sz="4000" dirty="0" smtClean="0"/>
              <a:t> </a:t>
            </a:r>
            <a:r>
              <a:rPr lang="ru-RU" sz="4000" dirty="0" err="1" smtClean="0"/>
              <a:t>органічних</a:t>
            </a:r>
            <a:r>
              <a:rPr lang="ru-RU" sz="4000" dirty="0" smtClean="0"/>
              <a:t> </a:t>
            </a:r>
            <a:r>
              <a:rPr lang="ru-RU" sz="4000" dirty="0" err="1" smtClean="0"/>
              <a:t>розчинниках</a:t>
            </a:r>
            <a:r>
              <a:rPr lang="ru-RU" sz="4000" dirty="0" smtClean="0"/>
              <a:t>: </a:t>
            </a:r>
            <a:r>
              <a:rPr lang="ru-RU" sz="4000" dirty="0" err="1" smtClean="0"/>
              <a:t>естері</a:t>
            </a:r>
            <a:r>
              <a:rPr lang="ru-RU" sz="4000" dirty="0" smtClean="0"/>
              <a:t>, </a:t>
            </a:r>
            <a:r>
              <a:rPr lang="ru-RU" sz="4000" dirty="0" err="1" smtClean="0"/>
              <a:t>бензині</a:t>
            </a:r>
            <a:r>
              <a:rPr lang="ru-RU" sz="4000" dirty="0" smtClean="0"/>
              <a:t>, </a:t>
            </a:r>
            <a:r>
              <a:rPr lang="ru-RU" sz="4000" dirty="0" err="1" smtClean="0"/>
              <a:t>хлороформі</a:t>
            </a:r>
            <a:r>
              <a:rPr lang="ru-RU" sz="4000" dirty="0" smtClean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2859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5619" y="996286"/>
            <a:ext cx="80180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/>
              <a:t>Органічні</a:t>
            </a:r>
            <a:r>
              <a:rPr lang="ru-RU" sz="4000" dirty="0" smtClean="0"/>
              <a:t> </a:t>
            </a:r>
            <a:r>
              <a:rPr lang="ru-RU" sz="4000" dirty="0" err="1" smtClean="0"/>
              <a:t>речовини</a:t>
            </a:r>
            <a:r>
              <a:rPr lang="ru-RU" sz="4000" dirty="0" smtClean="0"/>
              <a:t>, </a:t>
            </a:r>
            <a:r>
              <a:rPr lang="ru-RU" sz="4000" dirty="0" err="1" smtClean="0"/>
              <a:t>що</a:t>
            </a:r>
            <a:r>
              <a:rPr lang="ru-RU" sz="4000" dirty="0" smtClean="0"/>
              <a:t> </a:t>
            </a:r>
            <a:r>
              <a:rPr lang="ru-RU" sz="4000" dirty="0" err="1" smtClean="0"/>
              <a:t>називаються</a:t>
            </a:r>
            <a:r>
              <a:rPr lang="ru-RU" sz="4000" dirty="0" smtClean="0"/>
              <a:t> жирами </a:t>
            </a:r>
            <a:r>
              <a:rPr lang="ru-RU" sz="4000" dirty="0" err="1" smtClean="0"/>
              <a:t>містяться</a:t>
            </a:r>
            <a:r>
              <a:rPr lang="ru-RU" sz="4000" dirty="0" smtClean="0"/>
              <a:t> у </a:t>
            </a:r>
            <a:r>
              <a:rPr lang="ru-RU" sz="4000" dirty="0" err="1" smtClean="0"/>
              <a:t>тваринних</a:t>
            </a:r>
            <a:r>
              <a:rPr lang="ru-RU" sz="4000" dirty="0" smtClean="0"/>
              <a:t> і </a:t>
            </a:r>
            <a:r>
              <a:rPr lang="ru-RU" sz="4000" dirty="0" err="1" smtClean="0"/>
              <a:t>рослинних</a:t>
            </a:r>
            <a:r>
              <a:rPr lang="ru-RU" sz="4000" dirty="0" smtClean="0"/>
              <a:t> </a:t>
            </a:r>
            <a:r>
              <a:rPr lang="ru-RU" sz="4000" dirty="0" err="1" smtClean="0"/>
              <a:t>організмах</a:t>
            </a:r>
            <a:r>
              <a:rPr lang="ru-RU" sz="4000" dirty="0" smtClean="0"/>
              <a:t>. Тому за </a:t>
            </a:r>
            <a:r>
              <a:rPr lang="ru-RU" sz="4000" dirty="0" err="1" smtClean="0"/>
              <a:t>походженням</a:t>
            </a:r>
            <a:r>
              <a:rPr lang="ru-RU" sz="4000" dirty="0" smtClean="0"/>
              <a:t> вони </a:t>
            </a:r>
            <a:r>
              <a:rPr lang="ru-RU" sz="4000" dirty="0" err="1" smtClean="0"/>
              <a:t>діляться</a:t>
            </a:r>
            <a:r>
              <a:rPr lang="ru-RU" sz="4000" dirty="0" smtClean="0"/>
              <a:t> на </a:t>
            </a:r>
            <a:r>
              <a:rPr lang="ru-RU" sz="4000" dirty="0" err="1" smtClean="0"/>
              <a:t>тваринні</a:t>
            </a:r>
            <a:r>
              <a:rPr lang="ru-RU" sz="4000" dirty="0" smtClean="0"/>
              <a:t> і </a:t>
            </a:r>
            <a:r>
              <a:rPr lang="ru-RU" sz="4000" dirty="0" err="1" smtClean="0"/>
              <a:t>рослинні</a:t>
            </a:r>
            <a:r>
              <a:rPr lang="ru-RU" sz="4000" dirty="0" smtClean="0"/>
              <a:t>, </a:t>
            </a:r>
            <a:r>
              <a:rPr lang="ru-RU" sz="4000" dirty="0" err="1" smtClean="0"/>
              <a:t>які</a:t>
            </a:r>
            <a:r>
              <a:rPr lang="ru-RU" sz="4000" dirty="0" smtClean="0"/>
              <a:t> в свою </a:t>
            </a:r>
            <a:r>
              <a:rPr lang="ru-RU" sz="4000" dirty="0" err="1" smtClean="0"/>
              <a:t>чергу</a:t>
            </a:r>
            <a:r>
              <a:rPr lang="ru-RU" sz="4000" dirty="0" smtClean="0"/>
              <a:t> </a:t>
            </a:r>
            <a:r>
              <a:rPr lang="ru-RU" sz="4000" dirty="0" err="1" smtClean="0"/>
              <a:t>підрозділяються</a:t>
            </a:r>
            <a:r>
              <a:rPr lang="ru-RU" sz="4000" dirty="0" smtClean="0"/>
              <a:t> на </a:t>
            </a:r>
            <a:r>
              <a:rPr lang="ru-RU" sz="4000" dirty="0" err="1" smtClean="0"/>
              <a:t>тверді</a:t>
            </a:r>
            <a:r>
              <a:rPr lang="ru-RU" sz="4000" dirty="0" smtClean="0"/>
              <a:t> і </a:t>
            </a:r>
            <a:r>
              <a:rPr lang="ru-RU" sz="4000" dirty="0" err="1" smtClean="0"/>
              <a:t>рідкі</a:t>
            </a:r>
            <a:r>
              <a:rPr lang="ru-RU" sz="4000" dirty="0" smtClean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1067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553" y="1144184"/>
            <a:ext cx="8565622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97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3957" y="680226"/>
            <a:ext cx="832785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06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30765" y="2294200"/>
            <a:ext cx="5581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Рідкі</a:t>
            </a:r>
            <a:r>
              <a:rPr lang="ru-RU" dirty="0" smtClean="0"/>
              <a:t> </a:t>
            </a:r>
            <a:r>
              <a:rPr lang="ru-RU" dirty="0" err="1" smtClean="0"/>
              <a:t>жири</a:t>
            </a:r>
            <a:r>
              <a:rPr lang="ru-RU" dirty="0" smtClean="0"/>
              <a:t> </a:t>
            </a:r>
            <a:r>
              <a:rPr lang="ru-RU" dirty="0" err="1" smtClean="0"/>
              <a:t>інколи</a:t>
            </a:r>
            <a:r>
              <a:rPr lang="ru-RU" dirty="0" smtClean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 жирною </a:t>
            </a:r>
            <a:r>
              <a:rPr lang="ru-RU" dirty="0" err="1" smtClean="0"/>
              <a:t>олією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диференціювати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мінеральних</a:t>
            </a:r>
            <a:r>
              <a:rPr lang="ru-RU" dirty="0" smtClean="0"/>
              <a:t> і </a:t>
            </a:r>
            <a:r>
              <a:rPr lang="ru-RU" dirty="0" err="1" smtClean="0"/>
              <a:t>ефірних</a:t>
            </a:r>
            <a:r>
              <a:rPr lang="ru-RU" dirty="0" smtClean="0"/>
              <a:t> </a:t>
            </a:r>
            <a:r>
              <a:rPr lang="ru-RU" dirty="0" err="1" smtClean="0"/>
              <a:t>олій</a:t>
            </a:r>
            <a:r>
              <a:rPr lang="ru-RU" dirty="0" smtClean="0"/>
              <a:t>. </a:t>
            </a:r>
            <a:r>
              <a:rPr lang="ru-RU" dirty="0" err="1" smtClean="0"/>
              <a:t>Найчастіше</a:t>
            </a:r>
            <a:r>
              <a:rPr lang="ru-RU" dirty="0" smtClean="0"/>
              <a:t>, </a:t>
            </a:r>
            <a:r>
              <a:rPr lang="ru-RU" dirty="0" err="1" smtClean="0"/>
              <a:t>рідкі</a:t>
            </a:r>
            <a:r>
              <a:rPr lang="ru-RU" dirty="0" smtClean="0"/>
              <a:t> </a:t>
            </a:r>
            <a:r>
              <a:rPr lang="ru-RU" dirty="0" err="1" smtClean="0"/>
              <a:t>жири</a:t>
            </a:r>
            <a:r>
              <a:rPr lang="ru-RU" dirty="0" smtClean="0"/>
              <a:t> </a:t>
            </a:r>
            <a:r>
              <a:rPr lang="ru-RU" dirty="0" err="1" smtClean="0"/>
              <a:t>називають</a:t>
            </a:r>
            <a:r>
              <a:rPr lang="ru-RU" dirty="0" smtClean="0"/>
              <a:t> просто </a:t>
            </a:r>
            <a:r>
              <a:rPr lang="ru-RU" dirty="0" err="1" smtClean="0"/>
              <a:t>олією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7546" y="3807725"/>
            <a:ext cx="57593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Рідкі жири тваринного походження добуваються майже лише з морських тварин та риб, і їх підрозділяють в залежності від кількості в них холестерину. Печінкова олія деяких риб вирізняється високим вмістом холестерину. Рослинні жири бувають рідкими (соняшникова, бавовникова, соєва, ріпакова, кукурудзяна олії і ін.) та твердими (кокосове, пальмове,масло-какао тощо)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9894" y="3874984"/>
            <a:ext cx="5620999" cy="2450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8060" y="1000808"/>
            <a:ext cx="1908213" cy="2469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052793">
            <a:off x="100633" y="903329"/>
            <a:ext cx="3731075" cy="3237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282356">
            <a:off x="7016019" y="-174357"/>
            <a:ext cx="313971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26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9605" y="477671"/>
            <a:ext cx="5650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Тверді жири тваринного походження часто називають салом.  Деякі тверді тваринні і рослинні жири називають маслами: коров'ячий молочний жир і масло бобів какао. Жири тваринного походження мають при кімнатній температурі, як правило, тверду консистенцію, а риб'ячий жир та більшість рослинних жирів — рідку. З рослинних жирів твердими є масло какао та пальмове масло.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362" y="1709382"/>
            <a:ext cx="4022677" cy="4022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6195" y="3511904"/>
            <a:ext cx="6974654" cy="3157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092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5028" y="2110560"/>
            <a:ext cx="99082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dirty="0" err="1" smtClean="0"/>
              <a:t>Жири</a:t>
            </a:r>
            <a:r>
              <a:rPr lang="ru-RU" dirty="0" smtClean="0"/>
              <a:t>- </a:t>
            </a:r>
            <a:r>
              <a:rPr lang="ru-RU" dirty="0" err="1" smtClean="0"/>
              <a:t>важливий</a:t>
            </a:r>
            <a:r>
              <a:rPr lang="ru-RU" dirty="0" smtClean="0"/>
              <a:t> продукт </a:t>
            </a:r>
            <a:r>
              <a:rPr lang="ru-RU" dirty="0" err="1" smtClean="0"/>
              <a:t>харчування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. </a:t>
            </a:r>
            <a:r>
              <a:rPr lang="ru-RU" dirty="0" err="1" smtClean="0"/>
              <a:t>Жири</a:t>
            </a:r>
            <a:r>
              <a:rPr lang="ru-RU" dirty="0" smtClean="0"/>
              <a:t> </a:t>
            </a:r>
            <a:r>
              <a:rPr lang="ru-RU" dirty="0" err="1" smtClean="0"/>
              <a:t>становлять</a:t>
            </a:r>
            <a:r>
              <a:rPr lang="ru-RU" dirty="0" smtClean="0"/>
              <a:t> </a:t>
            </a:r>
            <a:r>
              <a:rPr lang="ru-RU" dirty="0" err="1" smtClean="0"/>
              <a:t>головний</a:t>
            </a:r>
            <a:r>
              <a:rPr lang="ru-RU" dirty="0" smtClean="0"/>
              <a:t> компонент таких </a:t>
            </a:r>
            <a:r>
              <a:rPr lang="ru-RU" dirty="0" err="1" smtClean="0"/>
              <a:t>продуктів</a:t>
            </a:r>
            <a:r>
              <a:rPr lang="ru-RU" dirty="0" smtClean="0"/>
              <a:t> </a:t>
            </a:r>
            <a:r>
              <a:rPr lang="ru-RU" dirty="0" err="1" smtClean="0"/>
              <a:t>харчування</a:t>
            </a:r>
            <a:r>
              <a:rPr lang="ru-RU" dirty="0" smtClean="0"/>
              <a:t>, як </a:t>
            </a:r>
            <a:r>
              <a:rPr lang="ru-RU" dirty="0" err="1" smtClean="0"/>
              <a:t>вершкове</a:t>
            </a:r>
            <a:r>
              <a:rPr lang="ru-RU" dirty="0" smtClean="0"/>
              <a:t> масло, </a:t>
            </a:r>
            <a:r>
              <a:rPr lang="ru-RU" dirty="0" err="1" smtClean="0"/>
              <a:t>рослинні</a:t>
            </a:r>
            <a:r>
              <a:rPr lang="ru-RU" dirty="0" smtClean="0"/>
              <a:t> </a:t>
            </a:r>
            <a:r>
              <a:rPr lang="ru-RU" dirty="0" err="1" smtClean="0"/>
              <a:t>олії</a:t>
            </a:r>
            <a:r>
              <a:rPr lang="ru-RU" dirty="0" smtClean="0"/>
              <a:t>, маргарин, </a:t>
            </a:r>
            <a:r>
              <a:rPr lang="ru-RU" dirty="0" err="1" smtClean="0"/>
              <a:t>смалець</a:t>
            </a:r>
            <a:r>
              <a:rPr lang="ru-RU" dirty="0" smtClean="0"/>
              <a:t>.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жирів</a:t>
            </a:r>
            <a:r>
              <a:rPr lang="ru-RU" dirty="0" smtClean="0"/>
              <a:t> </a:t>
            </a:r>
            <a:r>
              <a:rPr lang="ru-RU" dirty="0" err="1" smtClean="0"/>
              <a:t>міститься</a:t>
            </a:r>
            <a:r>
              <a:rPr lang="ru-RU" dirty="0" smtClean="0"/>
              <a:t> у </a:t>
            </a:r>
            <a:r>
              <a:rPr lang="ru-RU" dirty="0" err="1" smtClean="0"/>
              <a:t>свинячому</a:t>
            </a:r>
            <a:r>
              <a:rPr lang="ru-RU" dirty="0" smtClean="0"/>
              <a:t> </a:t>
            </a:r>
            <a:r>
              <a:rPr lang="ru-RU" dirty="0" err="1" smtClean="0"/>
              <a:t>салі</a:t>
            </a:r>
            <a:r>
              <a:rPr lang="ru-RU" dirty="0" smtClean="0"/>
              <a:t> та у </a:t>
            </a:r>
            <a:r>
              <a:rPr lang="ru-RU" dirty="0" err="1" smtClean="0"/>
              <a:t>сирі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    </a:t>
            </a:r>
            <a:r>
              <a:rPr lang="ru-RU" dirty="0" err="1" smtClean="0"/>
              <a:t>Значення</a:t>
            </a:r>
            <a:r>
              <a:rPr lang="ru-RU" dirty="0" smtClean="0"/>
              <a:t> </a:t>
            </a:r>
            <a:r>
              <a:rPr lang="ru-RU" dirty="0" err="1" smtClean="0"/>
              <a:t>жирів</a:t>
            </a:r>
            <a:r>
              <a:rPr lang="ru-RU" dirty="0" smtClean="0"/>
              <a:t> у </a:t>
            </a:r>
            <a:r>
              <a:rPr lang="ru-RU" dirty="0" err="1" smtClean="0"/>
              <a:t>харчуванні</a:t>
            </a:r>
            <a:r>
              <a:rPr lang="ru-RU" dirty="0" smtClean="0"/>
              <a:t> </a:t>
            </a:r>
            <a:r>
              <a:rPr lang="ru-RU" dirty="0" err="1" smtClean="0"/>
              <a:t>різноманітне</a:t>
            </a:r>
            <a:r>
              <a:rPr lang="ru-RU" dirty="0" smtClean="0"/>
              <a:t>. </a:t>
            </a:r>
            <a:r>
              <a:rPr lang="ru-RU" dirty="0" err="1" smtClean="0"/>
              <a:t>Недостатнє</a:t>
            </a:r>
            <a:r>
              <a:rPr lang="ru-RU" dirty="0" smtClean="0"/>
              <a:t>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жирів</a:t>
            </a:r>
            <a:r>
              <a:rPr lang="ru-RU" dirty="0" smtClean="0"/>
              <a:t> у </a:t>
            </a:r>
            <a:r>
              <a:rPr lang="ru-RU" dirty="0" err="1" smtClean="0"/>
              <a:t>їжу</a:t>
            </a:r>
            <a:r>
              <a:rPr lang="ru-RU" dirty="0" smtClean="0"/>
              <a:t> негативно </a:t>
            </a:r>
            <a:r>
              <a:rPr lang="ru-RU" dirty="0" err="1" smtClean="0"/>
              <a:t>впливає</a:t>
            </a:r>
            <a:r>
              <a:rPr lang="ru-RU" dirty="0" smtClean="0"/>
              <a:t> на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обміну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, </a:t>
            </a:r>
            <a:r>
              <a:rPr lang="ru-RU" dirty="0" err="1" smtClean="0"/>
              <a:t>функціональний</a:t>
            </a:r>
            <a:r>
              <a:rPr lang="ru-RU" dirty="0" smtClean="0"/>
              <a:t> стан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органів</a:t>
            </a:r>
            <a:r>
              <a:rPr lang="ru-RU" dirty="0" smtClean="0"/>
              <a:t> і систем і, у </a:t>
            </a:r>
            <a:r>
              <a:rPr lang="ru-RU" dirty="0" err="1" smtClean="0"/>
              <a:t>підсумку</a:t>
            </a:r>
            <a:r>
              <a:rPr lang="ru-RU" dirty="0" smtClean="0"/>
              <a:t>, на </a:t>
            </a:r>
            <a:r>
              <a:rPr lang="ru-RU" dirty="0" err="1" smtClean="0"/>
              <a:t>працездатність</a:t>
            </a:r>
            <a:r>
              <a:rPr lang="ru-RU" dirty="0" smtClean="0"/>
              <a:t> і </a:t>
            </a:r>
            <a:r>
              <a:rPr lang="ru-RU" dirty="0" err="1" smtClean="0"/>
              <a:t>опірність</a:t>
            </a:r>
            <a:r>
              <a:rPr lang="ru-RU" dirty="0" smtClean="0"/>
              <a:t> </a:t>
            </a:r>
            <a:r>
              <a:rPr lang="ru-RU" dirty="0" err="1" smtClean="0"/>
              <a:t>організму</a:t>
            </a:r>
            <a:r>
              <a:rPr lang="ru-RU" dirty="0" smtClean="0"/>
              <a:t> </a:t>
            </a:r>
            <a:r>
              <a:rPr lang="ru-RU" dirty="0" err="1" smtClean="0"/>
              <a:t>несприятливим</a:t>
            </a:r>
            <a:r>
              <a:rPr lang="ru-RU" dirty="0" smtClean="0"/>
              <a:t> </a:t>
            </a:r>
            <a:r>
              <a:rPr lang="ru-RU" dirty="0" err="1" smtClean="0"/>
              <a:t>чинникам</a:t>
            </a:r>
            <a:r>
              <a:rPr lang="ru-RU" dirty="0" smtClean="0"/>
              <a:t> </a:t>
            </a:r>
            <a:r>
              <a:rPr lang="ru-RU" dirty="0" err="1" smtClean="0"/>
              <a:t>навколишнього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, у тому </a:t>
            </a:r>
            <a:r>
              <a:rPr lang="ru-RU" dirty="0" err="1" smtClean="0"/>
              <a:t>числі</a:t>
            </a:r>
            <a:r>
              <a:rPr lang="ru-RU" dirty="0" smtClean="0"/>
              <a:t> </a:t>
            </a:r>
            <a:r>
              <a:rPr lang="ru-RU" dirty="0" err="1" smtClean="0"/>
              <a:t>інфекційним</a:t>
            </a:r>
            <a:r>
              <a:rPr lang="ru-RU" dirty="0" smtClean="0"/>
              <a:t> агентам. </a:t>
            </a:r>
            <a:r>
              <a:rPr lang="ru-RU" dirty="0" err="1" smtClean="0"/>
              <a:t>Недостатня</a:t>
            </a:r>
            <a:r>
              <a:rPr lang="ru-RU" dirty="0" smtClean="0"/>
              <a:t> </a:t>
            </a:r>
            <a:r>
              <a:rPr lang="ru-RU" dirty="0" err="1" smtClean="0"/>
              <a:t>енергетична</a:t>
            </a:r>
            <a:r>
              <a:rPr lang="ru-RU" dirty="0" smtClean="0"/>
              <a:t> </a:t>
            </a:r>
            <a:r>
              <a:rPr lang="ru-RU" dirty="0" err="1" smtClean="0"/>
              <a:t>цінність</a:t>
            </a:r>
            <a:r>
              <a:rPr lang="ru-RU" dirty="0" smtClean="0"/>
              <a:t> </a:t>
            </a:r>
            <a:r>
              <a:rPr lang="ru-RU" dirty="0" err="1" smtClean="0"/>
              <a:t>раціонів</a:t>
            </a:r>
            <a:r>
              <a:rPr lang="ru-RU" dirty="0" smtClean="0"/>
              <a:t> </a:t>
            </a:r>
            <a:r>
              <a:rPr lang="ru-RU" dirty="0" err="1" smtClean="0"/>
              <a:t>харчування</a:t>
            </a:r>
            <a:r>
              <a:rPr lang="ru-RU" dirty="0" smtClean="0"/>
              <a:t> </a:t>
            </a:r>
            <a:r>
              <a:rPr lang="ru-RU" dirty="0" err="1" smtClean="0"/>
              <a:t>призводить</a:t>
            </a:r>
            <a:r>
              <a:rPr lang="ru-RU" dirty="0" smtClean="0"/>
              <a:t> до </a:t>
            </a:r>
            <a:r>
              <a:rPr lang="ru-RU" dirty="0" err="1" smtClean="0"/>
              <a:t>виснаження</a:t>
            </a:r>
            <a:r>
              <a:rPr lang="ru-RU" dirty="0" smtClean="0"/>
              <a:t> </a:t>
            </a:r>
            <a:r>
              <a:rPr lang="ru-RU" dirty="0" err="1" smtClean="0"/>
              <a:t>жирових</a:t>
            </a:r>
            <a:r>
              <a:rPr lang="ru-RU" dirty="0" smtClean="0"/>
              <a:t> депо у </a:t>
            </a:r>
            <a:r>
              <a:rPr lang="ru-RU" dirty="0" err="1" smtClean="0"/>
              <a:t>підшкірній</a:t>
            </a:r>
            <a:r>
              <a:rPr lang="ru-RU" dirty="0" smtClean="0"/>
              <a:t> </a:t>
            </a:r>
            <a:r>
              <a:rPr lang="ru-RU" dirty="0" err="1" smtClean="0"/>
              <a:t>основі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16155" cy="21634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6155" y="81960"/>
            <a:ext cx="2292824" cy="1999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8979" y="153660"/>
            <a:ext cx="2737007" cy="20097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45986" y="-37776"/>
            <a:ext cx="2450804" cy="2133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24215"/>
            <a:ext cx="2767824" cy="21337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38873" y="4482983"/>
            <a:ext cx="3993226" cy="21337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880751">
            <a:off x="3439890" y="4273979"/>
            <a:ext cx="356646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095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TC104033937[[fn=След самолета]]</Template>
  <TotalTime>34</TotalTime>
  <Words>92</Words>
  <Application>Microsoft Office PowerPoint</Application>
  <PresentationFormat>Произвольный</PresentationFormat>
  <Paragraphs>12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След самолета</vt:lpstr>
      <vt:lpstr>Жири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Жири</dc:title>
  <dc:creator>Nastya</dc:creator>
  <cp:lastModifiedBy>Турецький</cp:lastModifiedBy>
  <cp:revision>5</cp:revision>
  <dcterms:created xsi:type="dcterms:W3CDTF">2014-01-22T16:32:14Z</dcterms:created>
  <dcterms:modified xsi:type="dcterms:W3CDTF">2014-04-01T16:36:41Z</dcterms:modified>
</cp:coreProperties>
</file>