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5" autoAdjust="0"/>
  </p:normalViewPr>
  <p:slideViewPr>
    <p:cSldViewPr>
      <p:cViewPr varScale="1">
        <p:scale>
          <a:sx n="84" d="100"/>
          <a:sy n="84" d="100"/>
        </p:scale>
        <p:origin x="-1402" y="-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404664"/>
            <a:ext cx="6172200" cy="1894362"/>
          </a:xfrm>
        </p:spPr>
        <p:txBody>
          <a:bodyPr>
            <a:normAutofit/>
          </a:bodyPr>
          <a:lstStyle/>
          <a:p>
            <a:r>
              <a:rPr lang="ru-RU" sz="10000" u="sng" dirty="0" smtClean="0">
                <a:solidFill>
                  <a:schemeClr val="tx1"/>
                </a:solidFill>
              </a:rPr>
              <a:t>Омега 3</a:t>
            </a:r>
            <a:endParaRPr lang="ru-RU" sz="10000" u="sng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564904"/>
            <a:ext cx="4608512" cy="3827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11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7467600" cy="4914800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Почти всем детям, которые плохо развиваются, врачи прописывают рыбий жир. И это неслучайно, ведь в этом веществе в большом количестве содержатся полиненасыщенные жирные кислоты Омега-3,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 которых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невозможен правильный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обмен 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веществ в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организме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840157"/>
            <a:ext cx="2511152" cy="4017843"/>
          </a:xfrm>
        </p:spPr>
      </p:pic>
    </p:spTree>
    <p:extLst>
      <p:ext uri="{BB962C8B-B14F-4D97-AF65-F5344CB8AC3E}">
        <p14:creationId xmlns:p14="http://schemas.microsoft.com/office/powerpoint/2010/main" val="77053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7467600" cy="5184576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92D050"/>
                </a:solidFill>
              </a:rPr>
              <a:t>Что такое Омега-3 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Полиненасыщенные </a:t>
            </a:r>
            <a:r>
              <a:rPr lang="ru-RU" sz="2000" dirty="0">
                <a:solidFill>
                  <a:schemeClr val="tx1"/>
                </a:solidFill>
              </a:rPr>
              <a:t>жирные кислоты Омега-3 были открыты в результате исследований ученых, которые заинтересовались отменным здоровьем эскимосов и наличием среди них большого количества долгожителей. Оказалось, что секрет кроется в питании, а именно в употреблении большого количества рыбной пищи. В результате исследований состава крови представителей 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северных народов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были обнаружены две 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природные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жирные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кислоты, названные 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ru-RU" sz="2000" dirty="0" err="1" smtClean="0">
                <a:solidFill>
                  <a:schemeClr val="tx1"/>
                </a:solidFill>
              </a:rPr>
              <a:t>эйкозапентаеновой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(ЭПК) и </a:t>
            </a:r>
            <a:r>
              <a:rPr lang="ru-RU" sz="2000" dirty="0" err="1">
                <a:solidFill>
                  <a:schemeClr val="tx1"/>
                </a:solidFill>
              </a:rPr>
              <a:t>докозагексаеновой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(</a:t>
            </a:r>
            <a:r>
              <a:rPr lang="ru-RU" sz="2000" dirty="0">
                <a:solidFill>
                  <a:schemeClr val="tx1"/>
                </a:solidFill>
              </a:rPr>
              <a:t>ДГК), </a:t>
            </a:r>
            <a:r>
              <a:rPr lang="ru-RU" sz="2000" dirty="0" smtClean="0">
                <a:solidFill>
                  <a:schemeClr val="tx1"/>
                </a:solidFill>
              </a:rPr>
              <a:t>из </a:t>
            </a:r>
            <a:r>
              <a:rPr lang="ru-RU" sz="2000" dirty="0">
                <a:solidFill>
                  <a:schemeClr val="tx1"/>
                </a:solidFill>
              </a:rPr>
              <a:t>которых состоит 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вещество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Омега-3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8730" y="3645024"/>
            <a:ext cx="4710168" cy="2952328"/>
          </a:xfrm>
        </p:spPr>
      </p:pic>
    </p:spTree>
    <p:extLst>
      <p:ext uri="{BB962C8B-B14F-4D97-AF65-F5344CB8AC3E}">
        <p14:creationId xmlns:p14="http://schemas.microsoft.com/office/powerpoint/2010/main" val="8704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332656"/>
            <a:ext cx="7467600" cy="5688632"/>
          </a:xfrm>
        </p:spPr>
        <p:txBody>
          <a:bodyPr>
            <a:noAutofit/>
          </a:bodyPr>
          <a:lstStyle/>
          <a:p>
            <a:r>
              <a:rPr lang="ru-RU" sz="2800" dirty="0"/>
              <a:t>Омега-3 полиненасыщенные жирные кислоты в организме незаменимы, но при этом сам он их не вырабатывает. Единственный источник поступления – пища. Исследования ученых доказали, что ежедневное употребление в достаточном количестве продуктов с содержанием Омега-3-кислот служит великолепной профилактикой сердечно-сосудистых заболеваний, воспалений суставов, улучшает зрение, состояние кожи и волос. Также эти соединения являются очень сильными антиоксидантами, способными снижать плохой холестерин.</a:t>
            </a:r>
          </a:p>
        </p:txBody>
      </p:sp>
    </p:spTree>
    <p:extLst>
      <p:ext uri="{BB962C8B-B14F-4D97-AF65-F5344CB8AC3E}">
        <p14:creationId xmlns:p14="http://schemas.microsoft.com/office/powerpoint/2010/main" val="304779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92D050"/>
                </a:solidFill>
              </a:rPr>
              <a:t>Какие продукты содержат Омега-3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70148" y="1340768"/>
            <a:ext cx="7467600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Прежде всего, это морская рыба. Больше всего Омега-3 содержит жирная и полужирная </a:t>
            </a:r>
            <a:r>
              <a:rPr lang="ru-RU" dirty="0" smtClean="0"/>
              <a:t>рыба(скумбрия</a:t>
            </a:r>
            <a:r>
              <a:rPr lang="ru-RU" dirty="0"/>
              <a:t>, сардина, лосось, тунец и др.). Наибольшая польза от свежей рыбы, </a:t>
            </a:r>
            <a:r>
              <a:rPr lang="ru-RU" dirty="0" smtClean="0"/>
              <a:t>но </a:t>
            </a:r>
            <a:r>
              <a:rPr lang="ru-RU" dirty="0"/>
              <a:t>есть жирные кислоты и в </a:t>
            </a:r>
            <a:r>
              <a:rPr lang="ru-RU" dirty="0" smtClean="0"/>
              <a:t>рыбных </a:t>
            </a:r>
            <a:r>
              <a:rPr lang="ru-RU" dirty="0"/>
              <a:t>консервах в масле. </a:t>
            </a:r>
            <a:endParaRPr lang="en-US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5" y="3212976"/>
            <a:ext cx="5467537" cy="364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25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7467600" cy="366328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растений наибольшим содержанием  Омега-3 могут похвастаться льняное семя и кунжут. Поэтому льняным и кунжутным маслом рекомендуется заправлять овощные салаты. Можно употреблять и порошок из семени льна, он хорош тем, что в нем еще и содержится клетчатка. Много Омега-3 в грецких орехах. Есть Омега-3 (хотя и в меньших количествах) в фасоли, цветной  капусте, шпинате, брокколи, дыне. В качестве альтернативы можно применять в пищу рыбий жир, который содержит большое количество Омега-3.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4862" y="4509120"/>
            <a:ext cx="4027298" cy="2348880"/>
          </a:xfrm>
        </p:spPr>
      </p:pic>
    </p:spTree>
    <p:extLst>
      <p:ext uri="{BB962C8B-B14F-4D97-AF65-F5344CB8AC3E}">
        <p14:creationId xmlns:p14="http://schemas.microsoft.com/office/powerpoint/2010/main" val="76293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1"/>
                </a:solidFill>
              </a:rPr>
              <a:t>Оптимальное ежедневное потребление Омега-3: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для женщин – 1,7 граммов; для мужчин – 2 </a:t>
            </a:r>
            <a:r>
              <a:rPr lang="ru-RU" dirty="0" err="1"/>
              <a:t>грамма.Именно</a:t>
            </a:r>
            <a:r>
              <a:rPr lang="ru-RU" dirty="0"/>
              <a:t> такое количество необходимо для нормального функционирования клеток организма. Если перевести на пищевые продукты, то это (на выбор): 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1 </a:t>
            </a:r>
            <a:r>
              <a:rPr lang="ru-RU" dirty="0"/>
              <a:t>ст. ложка рапсового масла, 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1 </a:t>
            </a:r>
            <a:r>
              <a:rPr lang="ru-RU" dirty="0"/>
              <a:t>чайная ложка 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льняного </a:t>
            </a:r>
            <a:r>
              <a:rPr lang="ru-RU" dirty="0"/>
              <a:t>семени, 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5-10 </a:t>
            </a:r>
            <a:r>
              <a:rPr lang="ru-RU" dirty="0"/>
              <a:t>штук не жареных орехов, 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70 </a:t>
            </a:r>
            <a:r>
              <a:rPr lang="ru-RU" dirty="0"/>
              <a:t>граммов лосося, 90 </a:t>
            </a:r>
            <a:r>
              <a:rPr lang="ru-RU" dirty="0" smtClean="0"/>
              <a:t>граммов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консервированных сардин, 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120 </a:t>
            </a:r>
            <a:r>
              <a:rPr lang="ru-RU" dirty="0"/>
              <a:t>граммов консервированного 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тунца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0031" y="3068960"/>
            <a:ext cx="3887211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</TotalTime>
  <Words>303</Words>
  <Application>Microsoft Office PowerPoint</Application>
  <PresentationFormat>Экран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Омега 3</vt:lpstr>
      <vt:lpstr>Почти всем детям, которые плохо развиваются, врачи прописывают рыбий жир. И это неслучайно, ведь в этом веществе в большом количестве содержатся полиненасыщенные жирные кислоты Омега-3,  без которых невозможен правильный обмен веществ в  организме.</vt:lpstr>
      <vt:lpstr>Что такое Омега-3  Полиненасыщенные жирные кислоты Омега-3 были открыты в результате исследований ученых, которые заинтересовались отменным здоровьем эскимосов и наличием среди них большого количества долгожителей. Оказалось, что секрет кроется в питании, а именно в употреблении большого количества рыбной пищи. В результате исследований состава крови представителей  северных народов  были обнаружены две  природные жирные  кислоты, названные  эйкозапентаеновой  (ЭПК) и докозагексаеновой  (ДГК), из которых состоит  вещество Омега-3.</vt:lpstr>
      <vt:lpstr>Презентация PowerPoint</vt:lpstr>
      <vt:lpstr>Какие продукты содержат Омега-3 </vt:lpstr>
      <vt:lpstr>Из растений наибольшим содержанием  Омега-3 могут похвастаться льняное семя и кунжут. Поэтому льняным и кунжутным маслом рекомендуется заправлять овощные салаты. Можно употреблять и порошок из семени льна, он хорош тем, что в нем еще и содержится клетчатка. Много Омега-3 в грецких орехах. Есть Омега-3 (хотя и в меньших количествах) в фасоли, цветной  капусте, шпинате, брокколи, дыне. В качестве альтернативы можно применять в пищу рыбий жир, который содержит большое количество Омега-3. </vt:lpstr>
      <vt:lpstr>Оптимальное ежедневное потребление Омега-3: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Омега 3</dc:title>
  <dc:creator>ZXC</dc:creator>
  <cp:lastModifiedBy>ZXC</cp:lastModifiedBy>
  <cp:revision>2</cp:revision>
  <dcterms:created xsi:type="dcterms:W3CDTF">2014-01-17T14:20:12Z</dcterms:created>
  <dcterms:modified xsi:type="dcterms:W3CDTF">2014-01-17T14:46:28Z</dcterms:modified>
</cp:coreProperties>
</file>